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56" r:id="rId3"/>
    <p:sldId id="262" r:id="rId4"/>
    <p:sldId id="258" r:id="rId5"/>
    <p:sldId id="257" r:id="rId6"/>
    <p:sldId id="259" r:id="rId7"/>
    <p:sldId id="260" r:id="rId8"/>
    <p:sldId id="261" r:id="rId9"/>
    <p:sldId id="263" r:id="rId10"/>
    <p:sldId id="266" r:id="rId11"/>
    <p:sldId id="269" r:id="rId12"/>
    <p:sldId id="264" r:id="rId13"/>
    <p:sldId id="265" r:id="rId14"/>
    <p:sldId id="271" r:id="rId15"/>
    <p:sldId id="272"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31" autoAdjust="0"/>
  </p:normalViewPr>
  <p:slideViewPr>
    <p:cSldViewPr>
      <p:cViewPr varScale="1">
        <p:scale>
          <a:sx n="74" d="100"/>
          <a:sy n="74" d="100"/>
        </p:scale>
        <p:origin x="-39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BCCFE6-1F59-4937-965A-F6D23924AF43}"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BCCFE6-1F59-4937-965A-F6D23924AF43}"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BCCFE6-1F59-4937-965A-F6D23924AF43}"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BCCFE6-1F59-4937-965A-F6D23924AF43}"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5BCCFE6-1F59-4937-965A-F6D23924AF43}" type="datetimeFigureOut">
              <a:rPr lang="en-US" smtClean="0"/>
              <a:pPr/>
              <a:t>4/7/2011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5BCCFE6-1F59-4937-965A-F6D23924AF43}" type="datetimeFigureOut">
              <a:rPr lang="en-US" smtClean="0"/>
              <a:pPr/>
              <a:t>4/7/2011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5BCCFE6-1F59-4937-965A-F6D23924AF43}" type="datetimeFigureOut">
              <a:rPr lang="en-US" smtClean="0"/>
              <a:pPr/>
              <a:t>4/7/2011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BCCFE6-1F59-4937-965A-F6D23924AF43}" type="datetimeFigureOut">
              <a:rPr lang="en-US" smtClean="0"/>
              <a:pPr/>
              <a:t>4/7/2011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BCCFE6-1F59-4937-965A-F6D23924AF43}" type="datetimeFigureOut">
              <a:rPr lang="en-US" smtClean="0"/>
              <a:pPr/>
              <a:t>4/7/2011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BCCFE6-1F59-4937-965A-F6D23924AF43}" type="datetimeFigureOut">
              <a:rPr lang="en-US" smtClean="0"/>
              <a:pPr/>
              <a:t>4/7/2011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BCCFE6-1F59-4937-965A-F6D23924AF43}" type="datetimeFigureOut">
              <a:rPr lang="en-US" smtClean="0"/>
              <a:pPr/>
              <a:t>4/7/2011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B11A01-68FA-420D-BA14-7C34BE57046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BCCFE6-1F59-4937-965A-F6D23924AF43}" type="datetimeFigureOut">
              <a:rPr lang="en-US" smtClean="0"/>
              <a:pPr/>
              <a:t>4/7/2011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B11A01-68FA-420D-BA14-7C34BE57046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file:///H:\Documents%20and%20Settings\CASTER83\My%20Documents\My%20Videos\english%20project%20intro_0001.wmv"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audio" Target="file:///I:\music\John%20Williams\The%20Greatest%20Hits-%201969-1999%20Disc%201\10%20The%20Imperial%20March%20%5bFrom%20The%20Empire%20Strikes%20Back%5d.wma" TargetMode="Externa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audio" Target="file:///H:\Documents%20and%20Settings\CASTER83\My%20Documents\Downloads\Virtual%20Thunderstorm.mp3"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video" Target="file:///H:\Documents%20and%20Settings\CASTER83\My%20Documents\Downloads\A%20Midsummer%20Nights%20Dream%20(1999)%20Trailer.wmv"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H:\Documents%20and%20Settings\CASTER83\My%20Documents\Downloads\Halo%20Reach%20Soundtrack%20-%20Winter%20Contingency.mp3" TargetMode="Externa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file:///H:\Documents%20and%20Settings\CASTER83\My%20Documents\Downloads\Halo%20Theme%20Song.mp3" TargetMode="External"/><Relationship Id="rId1" Type="http://schemas.openxmlformats.org/officeDocument/2006/relationships/audio" Target="file:///I:\music\Slipknot\Volume%203%20(the%20subliminal%20verses)\01%20prelude%203.wma"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I:\music\John%20Williams\The%20Greatest%20Hits-%201969-1999%20Disc%201\01%20Star%20Wars%20(Main%20Title)%20%5bFrom%20Star%20Wars%5d.wma" TargetMode="External"/><Relationship Id="rId1" Type="http://schemas.openxmlformats.org/officeDocument/2006/relationships/tags" Target="../tags/tag2.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english project intro_0001.wmv">
            <a:hlinkClick r:id="" action="ppaction://media"/>
          </p:cNvPr>
          <p:cNvPicPr>
            <a:picLocks noRot="1" noChangeAspect="1"/>
          </p:cNvPicPr>
          <p:nvPr>
            <a:videoFile r:link="rId1"/>
          </p:nvPr>
        </p:nvPicPr>
        <p:blipFill>
          <a:blip r:embed="rId3" cstate="print"/>
          <a:stretch>
            <a:fillRect/>
          </a:stretch>
        </p:blipFill>
        <p:spPr>
          <a:xfrm>
            <a:off x="0" y="304800"/>
            <a:ext cx="9144000" cy="609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172" fill="hold"/>
                                        <p:tgtEl>
                                          <p:spTgt spid="2"/>
                                        </p:tgtEl>
                                      </p:cBhvr>
                                    </p:cmd>
                                  </p:childTnLst>
                                </p:cTn>
                              </p:par>
                              <p:par>
                                <p:cTn id="7" presetID="2" presetClass="mediacall" presetSubtype="0" fill="hold" nodeType="withEffect">
                                  <p:stCondLst>
                                    <p:cond delay="0"/>
                                  </p:stCondLst>
                                  <p:childTnLst>
                                    <p:cmd type="call" cmd="togglePause">
                                      <p:cBhvr>
                                        <p:cTn id="8"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extBox 1"/>
          <p:cNvSpPr txBox="1"/>
          <p:nvPr/>
        </p:nvSpPr>
        <p:spPr>
          <a:xfrm>
            <a:off x="609600" y="0"/>
            <a:ext cx="7924800" cy="6740307"/>
          </a:xfrm>
          <a:prstGeom prst="rect">
            <a:avLst/>
          </a:prstGeom>
          <a:noFill/>
        </p:spPr>
        <p:txBody>
          <a:bodyPr wrap="square" rtlCol="0">
            <a:spAutoFit/>
          </a:bodyPr>
          <a:lstStyle/>
          <a:p>
            <a:r>
              <a:rPr lang="en-US" sz="7200" dirty="0" smtClean="0"/>
              <a:t>Disclaimer: This is an imaginary story. The names of the actors have been changed to protect their </a:t>
            </a:r>
            <a:r>
              <a:rPr lang="en-US" sz="7200" b="1" i="1" dirty="0" smtClean="0"/>
              <a:t>dignities </a:t>
            </a:r>
            <a:endParaRPr lang="en-US" sz="7200" b="1" i="1" dirty="0"/>
          </a:p>
        </p:txBody>
      </p:sp>
      <p:pic>
        <p:nvPicPr>
          <p:cNvPr id="2050" name="Picture 2"/>
          <p:cNvPicPr>
            <a:picLocks noChangeAspect="1" noChangeArrowheads="1"/>
          </p:cNvPicPr>
          <p:nvPr/>
        </p:nvPicPr>
        <p:blipFill>
          <a:blip r:embed="rId3" cstate="print"/>
          <a:srcRect/>
          <a:stretch>
            <a:fillRect/>
          </a:stretch>
        </p:blipFill>
        <p:spPr bwMode="auto">
          <a:xfrm>
            <a:off x="6553200" y="4495800"/>
            <a:ext cx="2333625" cy="2057400"/>
          </a:xfrm>
          <a:prstGeom prst="rect">
            <a:avLst/>
          </a:prstGeom>
          <a:noFill/>
          <a:ln w="9525">
            <a:noFill/>
            <a:miter lim="800000"/>
            <a:headEnd/>
            <a:tailEnd/>
          </a:ln>
        </p:spPr>
      </p:pic>
      <p:pic>
        <p:nvPicPr>
          <p:cNvPr id="4" name="10 The Imperial March [From The Empire Strikes Back].wma">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35" presetClass="emph" presetSubtype="0" repeatCount="indefinite" fill="hold" grpId="0" nodeType="withEffect">
                                  <p:stCondLst>
                                    <p:cond delay="0"/>
                                  </p:stCondLst>
                                  <p:childTnLst>
                                    <p:anim calcmode="discrete" valueType="str">
                                      <p:cBhvr>
                                        <p:cTn id="8" dur="1000" fill="hold"/>
                                        <p:tgtEl>
                                          <p:spTgt spid="2"/>
                                        </p:tgtEl>
                                        <p:attrNameLst>
                                          <p:attrName>style.visibility</p:attrName>
                                        </p:attrNameLst>
                                      </p:cBhvr>
                                      <p:tavLst>
                                        <p:tav tm="0">
                                          <p:val>
                                            <p:strVal val="hidden"/>
                                          </p:val>
                                        </p:tav>
                                        <p:tav tm="50000">
                                          <p:val>
                                            <p:strVal val="visible"/>
                                          </p:val>
                                        </p:tav>
                                      </p:tavLst>
                                    </p:anim>
                                  </p:childTnLst>
                                </p:cTn>
                              </p:par>
                              <p:par>
                                <p:cTn id="9" presetID="35" presetClass="emph" presetSubtype="0" repeatCount="indefinite" fill="hold" nodeType="withEffect">
                                  <p:stCondLst>
                                    <p:cond delay="0"/>
                                  </p:stCondLst>
                                  <p:childTnLst>
                                    <p:anim calcmode="discrete" valueType="str">
                                      <p:cBhvr>
                                        <p:cTn id="10" dur="1000" fill="hold"/>
                                        <p:tgtEl>
                                          <p:spTgt spid="205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304800" y="1905000"/>
            <a:ext cx="5791200" cy="400110"/>
          </a:xfrm>
          <a:prstGeom prst="rect">
            <a:avLst/>
          </a:prstGeom>
          <a:noFill/>
        </p:spPr>
        <p:txBody>
          <a:bodyPr wrap="square" rtlCol="0">
            <a:spAutoFit/>
          </a:bodyPr>
          <a:lstStyle/>
          <a:p>
            <a:r>
              <a:rPr lang="en-US" sz="2000" dirty="0" smtClean="0">
                <a:solidFill>
                  <a:schemeClr val="bg1"/>
                </a:solidFill>
              </a:rPr>
              <a:t>This is where the narrator starts talking……</a:t>
            </a:r>
            <a:endParaRPr lang="en-US" sz="2000" dirty="0">
              <a:solidFill>
                <a:schemeClr val="bg1"/>
              </a:solidFill>
            </a:endParaRPr>
          </a:p>
        </p:txBody>
      </p:sp>
      <p:sp>
        <p:nvSpPr>
          <p:cNvPr id="3" name="TextBox 2"/>
          <p:cNvSpPr txBox="1"/>
          <p:nvPr/>
        </p:nvSpPr>
        <p:spPr>
          <a:xfrm>
            <a:off x="3581400" y="3124200"/>
            <a:ext cx="2514600" cy="1200329"/>
          </a:xfrm>
          <a:prstGeom prst="rect">
            <a:avLst/>
          </a:prstGeom>
          <a:noFill/>
        </p:spPr>
        <p:txBody>
          <a:bodyPr wrap="square" rtlCol="0">
            <a:spAutoFit/>
          </a:bodyPr>
          <a:lstStyle/>
          <a:p>
            <a:r>
              <a:rPr lang="en-US" sz="2400" dirty="0" smtClean="0">
                <a:solidFill>
                  <a:schemeClr val="bg1"/>
                </a:solidFill>
              </a:rPr>
              <a:t>Why aren’t  you paying attention to the narrator?</a:t>
            </a:r>
            <a:endParaRPr lang="en-US" sz="2400" dirty="0">
              <a:solidFill>
                <a:schemeClr val="bg1"/>
              </a:solidFill>
            </a:endParaRPr>
          </a:p>
        </p:txBody>
      </p:sp>
      <p:sp>
        <p:nvSpPr>
          <p:cNvPr id="4" name="TextBox 3"/>
          <p:cNvSpPr txBox="1"/>
          <p:nvPr/>
        </p:nvSpPr>
        <p:spPr>
          <a:xfrm>
            <a:off x="6019800" y="4648200"/>
            <a:ext cx="3124200" cy="1815882"/>
          </a:xfrm>
          <a:prstGeom prst="rect">
            <a:avLst/>
          </a:prstGeom>
          <a:noFill/>
        </p:spPr>
        <p:txBody>
          <a:bodyPr wrap="square" rtlCol="0">
            <a:spAutoFit/>
          </a:bodyPr>
          <a:lstStyle/>
          <a:p>
            <a:r>
              <a:rPr lang="en-US" sz="2800" dirty="0" smtClean="0">
                <a:solidFill>
                  <a:schemeClr val="bg1"/>
                </a:solidFill>
              </a:rPr>
              <a:t>STOP LOOKING AT ME YOUR SUPPOSE TO BE LISTENING TO THE NARRATOR!</a:t>
            </a:r>
            <a:endParaRPr lang="en-US" sz="2800" dirty="0">
              <a:solidFill>
                <a:schemeClr val="bg1"/>
              </a:solidFill>
            </a:endParaRPr>
          </a:p>
        </p:txBody>
      </p:sp>
      <p:sp>
        <p:nvSpPr>
          <p:cNvPr id="5" name="TextBox 4"/>
          <p:cNvSpPr txBox="1"/>
          <p:nvPr/>
        </p:nvSpPr>
        <p:spPr>
          <a:xfrm>
            <a:off x="381000" y="228600"/>
            <a:ext cx="8229600" cy="1323439"/>
          </a:xfrm>
          <a:prstGeom prst="rect">
            <a:avLst/>
          </a:prstGeom>
          <a:noFill/>
        </p:spPr>
        <p:txBody>
          <a:bodyPr wrap="square" rtlCol="0">
            <a:spAutoFit/>
          </a:bodyPr>
          <a:lstStyle/>
          <a:p>
            <a:r>
              <a:rPr lang="en-US" sz="8000" dirty="0" smtClean="0">
                <a:solidFill>
                  <a:schemeClr val="bg1"/>
                </a:solidFill>
              </a:rPr>
              <a:t>Scene One</a:t>
            </a:r>
            <a:endParaRPr lang="en-US" sz="8000" dirty="0">
              <a:solidFill>
                <a:schemeClr val="bg1"/>
              </a:solidFill>
            </a:endParaRPr>
          </a:p>
        </p:txBody>
      </p:sp>
      <p:pic>
        <p:nvPicPr>
          <p:cNvPr id="7" name="Virtual Thunderstorm.mp3">
            <a:hlinkClick r:id="" action="ppaction://media"/>
          </p:cNvPr>
          <p:cNvPicPr>
            <a:picLocks noRot="1" noChangeAspect="1"/>
          </p:cNvPicPr>
          <p:nvPr>
            <a:audioFile r:link="rId1"/>
          </p:nvPr>
        </p:nvPicPr>
        <p:blipFill>
          <a:blip r:embed="rId3" cstate="print"/>
          <a:stretch>
            <a:fillRect/>
          </a:stretch>
        </p:blipFill>
        <p:spPr>
          <a:xfrm>
            <a:off x="8534400" y="6172200"/>
            <a:ext cx="304800" cy="304800"/>
          </a:xfrm>
          <a:prstGeom prst="rect">
            <a:avLst/>
          </a:prstGeom>
        </p:spPr>
      </p:pic>
      <p:sp>
        <p:nvSpPr>
          <p:cNvPr id="8" name="TextBox 7"/>
          <p:cNvSpPr txBox="1"/>
          <p:nvPr/>
        </p:nvSpPr>
        <p:spPr>
          <a:xfrm>
            <a:off x="304800" y="4114800"/>
            <a:ext cx="3352800" cy="369332"/>
          </a:xfrm>
          <a:prstGeom prst="rect">
            <a:avLst/>
          </a:prstGeom>
          <a:noFill/>
        </p:spPr>
        <p:txBody>
          <a:bodyPr wrap="square" rtlCol="0">
            <a:spAutoFit/>
          </a:bodyPr>
          <a:lstStyle/>
          <a:p>
            <a:r>
              <a:rPr lang="en-US" dirty="0" smtClean="0">
                <a:solidFill>
                  <a:schemeClr val="bg1"/>
                </a:solidFill>
              </a:rPr>
              <a:t>Didn’t he already explain this?</a:t>
            </a:r>
            <a:endParaRPr lang="en-US" dirty="0">
              <a:solidFill>
                <a:schemeClr val="bg1"/>
              </a:solidFill>
            </a:endParaRPr>
          </a:p>
        </p:txBody>
      </p:sp>
      <p:sp>
        <p:nvSpPr>
          <p:cNvPr id="9" name="TextBox 8"/>
          <p:cNvSpPr txBox="1"/>
          <p:nvPr/>
        </p:nvSpPr>
        <p:spPr>
          <a:xfrm>
            <a:off x="5638800" y="1219200"/>
            <a:ext cx="2667000" cy="1200329"/>
          </a:xfrm>
          <a:prstGeom prst="rect">
            <a:avLst/>
          </a:prstGeom>
          <a:noFill/>
        </p:spPr>
        <p:txBody>
          <a:bodyPr wrap="square" rtlCol="0">
            <a:spAutoFit/>
          </a:bodyPr>
          <a:lstStyle/>
          <a:p>
            <a:r>
              <a:rPr lang="en-US" dirty="0" smtClean="0">
                <a:solidFill>
                  <a:schemeClr val="bg1"/>
                </a:solidFill>
              </a:rPr>
              <a:t>Maybe he is just making sure the audience understands the scene. But you never know</a:t>
            </a:r>
            <a:endParaRPr lang="en-US" dirty="0">
              <a:solidFill>
                <a:schemeClr val="bg1"/>
              </a:solidFill>
            </a:endParaRPr>
          </a:p>
        </p:txBody>
      </p:sp>
      <p:sp>
        <p:nvSpPr>
          <p:cNvPr id="10" name="TextBox 9"/>
          <p:cNvSpPr txBox="1"/>
          <p:nvPr/>
        </p:nvSpPr>
        <p:spPr>
          <a:xfrm>
            <a:off x="2362200" y="5334000"/>
            <a:ext cx="3124200" cy="1200329"/>
          </a:xfrm>
          <a:prstGeom prst="rect">
            <a:avLst/>
          </a:prstGeom>
          <a:noFill/>
        </p:spPr>
        <p:txBody>
          <a:bodyPr wrap="square" rtlCol="0">
            <a:spAutoFit/>
          </a:bodyPr>
          <a:lstStyle/>
          <a:p>
            <a:r>
              <a:rPr lang="en-US" dirty="0" smtClean="0">
                <a:solidFill>
                  <a:schemeClr val="bg1"/>
                </a:solidFill>
              </a:rPr>
              <a:t>The production company did run out of money during casting so please forgive the acting of the amateurs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0" presetClass="entr" presetSubtype="0" fill="hold" grpId="0" nodeType="withEffect">
                                  <p:stCondLst>
                                    <p:cond delay="50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2000"/>
                                        <p:tgtEl>
                                          <p:spTgt spid="2"/>
                                        </p:tgtEl>
                                      </p:cBhvr>
                                    </p:animEffect>
                                  </p:childTnLst>
                                </p:cTn>
                              </p:par>
                            </p:childTnLst>
                          </p:cTn>
                        </p:par>
                        <p:par>
                          <p:cTn id="10" fill="hold">
                            <p:stCondLst>
                              <p:cond delay="2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childTnLst>
                                </p:cTn>
                              </p:par>
                            </p:childTnLst>
                          </p:cTn>
                        </p:par>
                        <p:par>
                          <p:cTn id="14" fill="hold">
                            <p:stCondLst>
                              <p:cond delay="4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par>
                          <p:cTn id="18" fill="hold">
                            <p:stCondLst>
                              <p:cond delay="6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childTnLst>
                                </p:cTn>
                              </p:par>
                            </p:childTnLst>
                          </p:cTn>
                        </p:par>
                        <p:par>
                          <p:cTn id="22" fill="hold">
                            <p:stCondLst>
                              <p:cond delay="8500"/>
                            </p:stCondLst>
                            <p:childTnLst>
                              <p:par>
                                <p:cTn id="23" presetID="10" presetClass="entr" presetSubtype="0" fill="hold" grpId="0" nodeType="afterEffect">
                                  <p:stCondLst>
                                    <p:cond delay="10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2000"/>
                                        <p:tgtEl>
                                          <p:spTgt spid="3"/>
                                        </p:tgtEl>
                                      </p:cBhvr>
                                    </p:animEffect>
                                  </p:childTnLst>
                                </p:cTn>
                              </p:par>
                            </p:childTnLst>
                          </p:cTn>
                        </p:par>
                        <p:par>
                          <p:cTn id="26" fill="hold">
                            <p:stCondLst>
                              <p:cond delay="11500"/>
                            </p:stCondLst>
                            <p:childTnLst>
                              <p:par>
                                <p:cTn id="27" presetID="10" presetClass="entr" presetSubtype="0" fill="hold" grpId="0" nodeType="afterEffect">
                                  <p:stCondLst>
                                    <p:cond delay="15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3" showWhenStopped="0">
                <p:cTn id="30"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 grpId="0"/>
      <p:bldP spid="3" grpId="0"/>
      <p:bldP spid="4"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advTm="1906"/>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5715000" y="3524250"/>
            <a:ext cx="5715000" cy="3333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55417 -0.00138 L 1.6875 -0.00138 " pathEditMode="relative" rAng="0" ptsTypes="AA">
                                      <p:cBhvr>
                                        <p:cTn id="6" dur="2000" fill="hold"/>
                                        <p:tgtEl>
                                          <p:spTgt spid="4098"/>
                                        </p:tgtEl>
                                        <p:attrNameLst>
                                          <p:attrName>ppt_x</p:attrName>
                                          <p:attrName>ppt_y</p:attrName>
                                        </p:attrNameLst>
                                      </p:cBhvr>
                                      <p:rCtr x="112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A Midsummer Nights Dream (1999) Trailer.wmv">
            <a:hlinkClick r:id="" action="ppaction://media"/>
          </p:cNvPr>
          <p:cNvPicPr>
            <a:picLocks noRot="1" noChangeAspect="1"/>
          </p:cNvPicPr>
          <p:nvPr>
            <a:videoFile r:link="rId1"/>
          </p:nvPr>
        </p:nvPicPr>
        <p:blipFill>
          <a:blip r:embed="rId3" cstate="print"/>
          <a:stretch>
            <a:fillRect/>
          </a:stretch>
        </p:blipFill>
        <p:spPr>
          <a:xfrm>
            <a:off x="0" y="990600"/>
            <a:ext cx="9144000" cy="4903839"/>
          </a:xfrm>
          <a:prstGeom prst="rect">
            <a:avLst/>
          </a:prstGeom>
        </p:spPr>
      </p:pic>
      <p:sp>
        <p:nvSpPr>
          <p:cNvPr id="3" name="TextBox 2"/>
          <p:cNvSpPr txBox="1"/>
          <p:nvPr/>
        </p:nvSpPr>
        <p:spPr>
          <a:xfrm>
            <a:off x="304800" y="304800"/>
            <a:ext cx="6629400" cy="369332"/>
          </a:xfrm>
          <a:prstGeom prst="rect">
            <a:avLst/>
          </a:prstGeom>
          <a:noFill/>
        </p:spPr>
        <p:txBody>
          <a:bodyPr wrap="square" rtlCol="0">
            <a:spAutoFit/>
          </a:bodyPr>
          <a:lstStyle/>
          <a:p>
            <a:r>
              <a:rPr lang="en-US" dirty="0" smtClean="0">
                <a:solidFill>
                  <a:schemeClr val="bg1"/>
                </a:solidFill>
              </a:rPr>
              <a:t>SERIOUSLY THERE ARE ADDS HERE TOO?</a:t>
            </a:r>
            <a:endParaRPr lang="en-US" dirty="0">
              <a:solidFill>
                <a:schemeClr val="bg1"/>
              </a:solidFill>
            </a:endParaRPr>
          </a:p>
        </p:txBody>
      </p:sp>
      <p:sp>
        <p:nvSpPr>
          <p:cNvPr id="4" name="TextBox 3"/>
          <p:cNvSpPr txBox="1"/>
          <p:nvPr/>
        </p:nvSpPr>
        <p:spPr>
          <a:xfrm>
            <a:off x="228600" y="5943600"/>
            <a:ext cx="8458200" cy="369332"/>
          </a:xfrm>
          <a:prstGeom prst="rect">
            <a:avLst/>
          </a:prstGeom>
          <a:noFill/>
        </p:spPr>
        <p:txBody>
          <a:bodyPr wrap="square" rtlCol="0">
            <a:spAutoFit/>
          </a:bodyPr>
          <a:lstStyle/>
          <a:p>
            <a:r>
              <a:rPr lang="en-US" dirty="0" smtClean="0">
                <a:solidFill>
                  <a:schemeClr val="bg1"/>
                </a:solidFill>
              </a:rPr>
              <a:t>I GUESS WE WILL CONTINUE AFTER THESE SHORT MESSAGES FROM OUR SPONSORS </a:t>
            </a:r>
            <a:endParaRPr lang="en-US" dirty="0">
              <a:solidFill>
                <a:schemeClr val="bg1"/>
              </a:solidFill>
            </a:endParaRPr>
          </a:p>
        </p:txBody>
      </p:sp>
      <p:sp>
        <p:nvSpPr>
          <p:cNvPr id="5" name="TextBox 4"/>
          <p:cNvSpPr txBox="1"/>
          <p:nvPr/>
        </p:nvSpPr>
        <p:spPr>
          <a:xfrm>
            <a:off x="533400" y="6324600"/>
            <a:ext cx="7391400" cy="369332"/>
          </a:xfrm>
          <a:prstGeom prst="rect">
            <a:avLst/>
          </a:prstGeom>
          <a:noFill/>
        </p:spPr>
        <p:txBody>
          <a:bodyPr wrap="square" rtlCol="0">
            <a:spAutoFit/>
          </a:bodyPr>
          <a:lstStyle/>
          <a:p>
            <a:r>
              <a:rPr lang="en-US" dirty="0" smtClean="0">
                <a:solidFill>
                  <a:schemeClr val="bg1"/>
                </a:solidFill>
              </a:rPr>
              <a:t>SKIP THIS ADD IN…</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4982" fill="hold"/>
                                        <p:tgtEl>
                                          <p:spTgt spid="2"/>
                                        </p:tgtEl>
                                      </p:cBhvr>
                                    </p:cmd>
                                  </p:childTnLst>
                                </p:cTn>
                              </p:par>
                              <p:par>
                                <p:cTn id="7" presetID="10" presetClass="entr" presetSubtype="0" fill="hold" grpId="0" nodeType="withEffect">
                                  <p:stCondLst>
                                    <p:cond delay="300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2000"/>
                                        <p:tgtEl>
                                          <p:spTgt spid="3"/>
                                        </p:tgtEl>
                                      </p:cBhvr>
                                    </p:animEffect>
                                  </p:childTnLst>
                                </p:cTn>
                              </p:par>
                              <p:par>
                                <p:cTn id="10" presetID="10" presetClass="entr" presetSubtype="0" fill="hold" grpId="0" nodeType="withEffect">
                                  <p:stCondLst>
                                    <p:cond delay="4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par>
                                <p:cTn id="13" presetID="10" presetClass="entr" presetSubtype="0" fill="hold" grpId="0" nodeType="withEffect">
                                  <p:stCondLst>
                                    <p:cond delay="9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6" fill="hold" display="0">
                  <p:stCondLst>
                    <p:cond delay="indefinite"/>
                  </p:stCondLst>
                  <p:endCondLst>
                    <p:cond evt="onNext" delay="0">
                      <p:tgtEl>
                        <p:sldTgt/>
                      </p:tgtEl>
                    </p:cond>
                    <p:cond evt="onPrev" delay="0">
                      <p:tgtEl>
                        <p:sldTgt/>
                      </p:tgtEl>
                    </p:cond>
                  </p:endCondLst>
                </p:cTn>
                <p:tgtEl>
                  <p:spTgt spid="2"/>
                </p:tgtEl>
              </p:cMediaNode>
            </p:video>
            <p:seq concurrent="1" nextAc="seek">
              <p:cTn id="17" restart="whenNotActive" fill="hold" evtFilter="cancelBubble" nodeType="interactiveSeq">
                <p:stCondLst>
                  <p:cond evt="onClick" delay="0">
                    <p:tgtEl>
                      <p:spTgt spid="2"/>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2"/>
                                        </p:tgtEl>
                                      </p:cBhvr>
                                    </p:cmd>
                                  </p:childTnLst>
                                </p:cTn>
                              </p:par>
                            </p:childTnLst>
                          </p:cTn>
                        </p:par>
                      </p:childTnLst>
                    </p:cTn>
                  </p:par>
                </p:childTnLst>
              </p:cTn>
              <p:nextCondLst>
                <p:cond evt="onClick" delay="0">
                  <p:tgtEl>
                    <p:spTgt spid="2"/>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pic>
        <p:nvPicPr>
          <p:cNvPr id="2" name="Halo Reach Soundtrack - Winter Contingency.mp3">
            <a:hlinkClick r:id="" action="ppaction://media"/>
          </p:cNvPr>
          <p:cNvPicPr>
            <a:picLocks noRot="1" noChangeAspect="1"/>
          </p:cNvPicPr>
          <p:nvPr>
            <a:audioFile r:link="rId1"/>
          </p:nvPr>
        </p:nvPicPr>
        <p:blipFill>
          <a:blip r:embed="rId4" cstate="print"/>
          <a:stretch>
            <a:fillRect/>
          </a:stretch>
        </p:blipFill>
        <p:spPr>
          <a:xfrm>
            <a:off x="8610600" y="6324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 showWhenStopped="0">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90000"/>
            <a:lum bright="-50000"/>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04800" y="838200"/>
            <a:ext cx="4419600" cy="1446550"/>
          </a:xfrm>
          <a:prstGeom prst="rect">
            <a:avLst/>
          </a:prstGeom>
          <a:noFill/>
        </p:spPr>
        <p:txBody>
          <a:bodyPr wrap="square" rtlCol="0">
            <a:spAutoFit/>
          </a:bodyPr>
          <a:lstStyle/>
          <a:p>
            <a:r>
              <a:rPr lang="en-US" sz="4400" dirty="0" smtClean="0">
                <a:solidFill>
                  <a:schemeClr val="bg1"/>
                </a:solidFill>
              </a:rPr>
              <a:t>I don’t know what happened here…</a:t>
            </a:r>
            <a:endParaRPr lang="en-US" sz="4400" dirty="0">
              <a:solidFill>
                <a:schemeClr val="bg1"/>
              </a:solidFill>
            </a:endParaRPr>
          </a:p>
        </p:txBody>
      </p:sp>
      <p:sp>
        <p:nvSpPr>
          <p:cNvPr id="3" name="TextBox 2"/>
          <p:cNvSpPr txBox="1"/>
          <p:nvPr/>
        </p:nvSpPr>
        <p:spPr>
          <a:xfrm>
            <a:off x="4800600" y="3886200"/>
            <a:ext cx="4343400" cy="2800767"/>
          </a:xfrm>
          <a:prstGeom prst="rect">
            <a:avLst/>
          </a:prstGeom>
          <a:noFill/>
        </p:spPr>
        <p:txBody>
          <a:bodyPr wrap="square" rtlCol="0">
            <a:spAutoFit/>
          </a:bodyPr>
          <a:lstStyle/>
          <a:p>
            <a:r>
              <a:rPr lang="en-US" sz="4400" dirty="0" smtClean="0">
                <a:solidFill>
                  <a:schemeClr val="bg1"/>
                </a:solidFill>
              </a:rPr>
              <a:t>Never mind it’s the end of the play. </a:t>
            </a:r>
          </a:p>
          <a:p>
            <a:r>
              <a:rPr lang="en-US" sz="4400" dirty="0" smtClean="0">
                <a:solidFill>
                  <a:schemeClr val="bg1"/>
                </a:solidFill>
              </a:rPr>
              <a:t>Everybody relax.</a:t>
            </a:r>
            <a:endParaRPr lang="en-US" sz="4400" dirty="0">
              <a:solidFill>
                <a:schemeClr val="bg1"/>
              </a:solidFill>
            </a:endParaRPr>
          </a:p>
        </p:txBody>
      </p:sp>
      <p:sp>
        <p:nvSpPr>
          <p:cNvPr id="4" name="TextBox 3"/>
          <p:cNvSpPr txBox="1"/>
          <p:nvPr/>
        </p:nvSpPr>
        <p:spPr>
          <a:xfrm rot="19404081">
            <a:off x="-52535" y="2571110"/>
            <a:ext cx="9144000" cy="1569660"/>
          </a:xfrm>
          <a:prstGeom prst="rect">
            <a:avLst/>
          </a:prstGeom>
          <a:noFill/>
        </p:spPr>
        <p:txBody>
          <a:bodyPr wrap="square" rtlCol="0">
            <a:spAutoFit/>
          </a:bodyPr>
          <a:lstStyle/>
          <a:p>
            <a:r>
              <a:rPr lang="en-US" sz="9600" dirty="0" smtClean="0">
                <a:solidFill>
                  <a:srgbClr val="FF0000"/>
                </a:solidFill>
              </a:rPr>
              <a:t>START CLAPPING</a:t>
            </a:r>
            <a:endParaRPr lang="en-US" sz="9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par>
                          <p:cTn id="11" fill="hold">
                            <p:stCondLst>
                              <p:cond delay="1000"/>
                            </p:stCondLst>
                            <p:childTnLst>
                              <p:par>
                                <p:cTn id="12" presetID="41" presetClass="entr" presetSubtype="0" fill="hold" grpId="0" nodeType="afterEffect">
                                  <p:stCondLst>
                                    <p:cond delay="150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childTnLst>
                          </p:cTn>
                        </p:par>
                        <p:par>
                          <p:cTn id="19" fill="hold">
                            <p:stCondLst>
                              <p:cond delay="5150"/>
                            </p:stCondLst>
                            <p:childTnLst>
                              <p:par>
                                <p:cTn id="20" presetID="10" presetClass="entr" presetSubtype="0" fill="hold" grpId="0" nodeType="afterEffect">
                                  <p:stCondLst>
                                    <p:cond delay="20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2000"/>
                                        <p:tgtEl>
                                          <p:spTgt spid="4"/>
                                        </p:tgtEl>
                                      </p:cBhvr>
                                    </p:animEffect>
                                  </p:childTnLst>
                                </p:cTn>
                              </p:par>
                            </p:childTnLst>
                          </p:cTn>
                        </p:par>
                        <p:par>
                          <p:cTn id="23" fill="hold">
                            <p:stCondLst>
                              <p:cond delay="9150"/>
                            </p:stCondLst>
                            <p:childTnLst>
                              <p:par>
                                <p:cTn id="24" presetID="8" presetClass="emph" presetSubtype="0" repeatCount="5000" fill="hold" grpId="1" nodeType="afterEffect">
                                  <p:stCondLst>
                                    <p:cond delay="0"/>
                                  </p:stCondLst>
                                  <p:childTnLst>
                                    <p:animRot by="21600000">
                                      <p:cBhvr>
                                        <p:cTn id="25" dur="2000" fill="hold"/>
                                        <p:tgtEl>
                                          <p:spTgt spid="4"/>
                                        </p:tgtEl>
                                        <p:attrNameLst>
                                          <p:attrName>r</p:attrName>
                                        </p:attrNameLst>
                                      </p:cBhvr>
                                    </p:animRot>
                                  </p:childTnLst>
                                </p:cTn>
                              </p:par>
                            </p:childTnLst>
                          </p:cTn>
                        </p:par>
                        <p:par>
                          <p:cTn id="26" fill="hold">
                            <p:stCondLst>
                              <p:cond delay="19150"/>
                            </p:stCondLst>
                            <p:childTnLst>
                              <p:par>
                                <p:cTn id="27" presetID="26" presetClass="exit" presetSubtype="0" fill="hold" grpId="1" nodeType="afterEffect">
                                  <p:stCondLst>
                                    <p:cond delay="0"/>
                                  </p:stCondLst>
                                  <p:childTnLst>
                                    <p:animEffect transition="out" filter="wipe(down)">
                                      <p:cBhvr>
                                        <p:cTn id="28" dur="180" accel="50000">
                                          <p:stCondLst>
                                            <p:cond delay="1820"/>
                                          </p:stCondLst>
                                        </p:cTn>
                                        <p:tgtEl>
                                          <p:spTgt spid="2"/>
                                        </p:tgtEl>
                                      </p:cBhvr>
                                    </p:animEffect>
                                    <p:anim calcmode="lin" valueType="num">
                                      <p:cBhvr>
                                        <p:cTn id="29" dur="1822" tmFilter="0,0; 0.14,0.31; 0.43,0.73; 0.71,0.91; 1.0,1.0">
                                          <p:stCondLst>
                                            <p:cond delay="0"/>
                                          </p:stCondLst>
                                        </p:cTn>
                                        <p:tgtEl>
                                          <p:spTgt spid="2"/>
                                        </p:tgtEl>
                                        <p:attrNameLst>
                                          <p:attrName>ppt_x</p:attrName>
                                        </p:attrNameLst>
                                      </p:cBhvr>
                                      <p:tavLst>
                                        <p:tav tm="0">
                                          <p:val>
                                            <p:strVal val="ppt_x"/>
                                          </p:val>
                                        </p:tav>
                                        <p:tav tm="100000">
                                          <p:val>
                                            <p:strVal val="#ppt_x+0.25"/>
                                          </p:val>
                                        </p:tav>
                                      </p:tavLst>
                                    </p:anim>
                                    <p:anim calcmode="lin" valueType="num">
                                      <p:cBhvr>
                                        <p:cTn id="30" dur="178">
                                          <p:stCondLst>
                                            <p:cond delay="1822"/>
                                          </p:stCondLst>
                                        </p:cTn>
                                        <p:tgtEl>
                                          <p:spTgt spid="2"/>
                                        </p:tgtEl>
                                        <p:attrNameLst>
                                          <p:attrName>ppt_x</p:attrName>
                                        </p:attrNameLst>
                                      </p:cBhvr>
                                      <p:tavLst>
                                        <p:tav tm="0">
                                          <p:val>
                                            <p:strVal val="ppt_x"/>
                                          </p:val>
                                        </p:tav>
                                        <p:tav tm="100000">
                                          <p:val>
                                            <p:strVal val="ppt_x"/>
                                          </p:val>
                                        </p:tav>
                                      </p:tavLst>
                                    </p:anim>
                                    <p:anim calcmode="lin" valueType="num">
                                      <p:cBhvr>
                                        <p:cTn id="31" dur="664" tmFilter="0.0,0.0;0.25,0.07;0.50,0.2;0.75,0.467;1.0,1.0">
                                          <p:stCondLst>
                                            <p:cond delay="0"/>
                                          </p:stCondLst>
                                        </p:cTn>
                                        <p:tgtEl>
                                          <p:spTgt spid="2"/>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32" dur="664" tmFilter="0, 0; 0.125,0.2665; 0.25,0.4; 0.375,0.465; 0.5,0.5;  0.625,0.535; 0.75,0.6; 0.875,0.7335; 1,1">
                                          <p:stCondLst>
                                            <p:cond delay="664"/>
                                          </p:stCondLst>
                                        </p:cTn>
                                        <p:tgtEl>
                                          <p:spTgt spid="2"/>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33" dur="332" tmFilter="0, 0; 0.125,0.2665; 0.25,0.4; 0.375,0.465; 0.5,0.5;  0.625,0.535; 0.75,0.6; 0.875,0.7335; 1,1">
                                          <p:stCondLst>
                                            <p:cond delay="1324"/>
                                          </p:stCondLst>
                                        </p:cTn>
                                        <p:tgtEl>
                                          <p:spTgt spid="2"/>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34" dur="164" tmFilter="0, 0; 0.125,0.2665; 0.25,0.4; 0.375,0.465; 0.5,0.5;  0.625,0.535; 0.75,0.6; 0.875,0.7335; 1,1">
                                          <p:stCondLst>
                                            <p:cond delay="1656"/>
                                          </p:stCondLst>
                                        </p:cTn>
                                        <p:tgtEl>
                                          <p:spTgt spid="2"/>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35" dur="180" accel="50000">
                                          <p:stCondLst>
                                            <p:cond delay="1820"/>
                                          </p:stCondLst>
                                        </p:cTn>
                                        <p:tgtEl>
                                          <p:spTgt spid="2"/>
                                        </p:tgtEl>
                                        <p:attrNameLst>
                                          <p:attrName>ppt_y</p:attrName>
                                        </p:attrNameLst>
                                      </p:cBhvr>
                                      <p:tavLst>
                                        <p:tav tm="0">
                                          <p:val>
                                            <p:strVal val="ppt_y"/>
                                          </p:val>
                                        </p:tav>
                                        <p:tav tm="100000">
                                          <p:val>
                                            <p:strVal val="ppt_y+ppt_h"/>
                                          </p:val>
                                        </p:tav>
                                      </p:tavLst>
                                    </p:anim>
                                    <p:animScale>
                                      <p:cBhvr>
                                        <p:cTn id="36" dur="26">
                                          <p:stCondLst>
                                            <p:cond delay="620"/>
                                          </p:stCondLst>
                                        </p:cTn>
                                        <p:tgtEl>
                                          <p:spTgt spid="2"/>
                                        </p:tgtEl>
                                      </p:cBhvr>
                                      <p:to x="100000" y="60000"/>
                                    </p:animScale>
                                    <p:animScale>
                                      <p:cBhvr>
                                        <p:cTn id="37" dur="166" decel="50000">
                                          <p:stCondLst>
                                            <p:cond delay="646"/>
                                          </p:stCondLst>
                                        </p:cTn>
                                        <p:tgtEl>
                                          <p:spTgt spid="2"/>
                                        </p:tgtEl>
                                      </p:cBhvr>
                                      <p:to x="100000" y="100000"/>
                                    </p:animScale>
                                    <p:animScale>
                                      <p:cBhvr>
                                        <p:cTn id="38" dur="26">
                                          <p:stCondLst>
                                            <p:cond delay="1312"/>
                                          </p:stCondLst>
                                        </p:cTn>
                                        <p:tgtEl>
                                          <p:spTgt spid="2"/>
                                        </p:tgtEl>
                                      </p:cBhvr>
                                      <p:to x="100000" y="80000"/>
                                    </p:animScale>
                                    <p:animScale>
                                      <p:cBhvr>
                                        <p:cTn id="39" dur="166" decel="50000">
                                          <p:stCondLst>
                                            <p:cond delay="1338"/>
                                          </p:stCondLst>
                                        </p:cTn>
                                        <p:tgtEl>
                                          <p:spTgt spid="2"/>
                                        </p:tgtEl>
                                      </p:cBhvr>
                                      <p:to x="100000" y="100000"/>
                                    </p:animScale>
                                    <p:animScale>
                                      <p:cBhvr>
                                        <p:cTn id="40" dur="26">
                                          <p:stCondLst>
                                            <p:cond delay="1642"/>
                                          </p:stCondLst>
                                        </p:cTn>
                                        <p:tgtEl>
                                          <p:spTgt spid="2"/>
                                        </p:tgtEl>
                                      </p:cBhvr>
                                      <p:to x="100000" y="90000"/>
                                    </p:animScale>
                                    <p:animScale>
                                      <p:cBhvr>
                                        <p:cTn id="41" dur="166" decel="50000">
                                          <p:stCondLst>
                                            <p:cond delay="1668"/>
                                          </p:stCondLst>
                                        </p:cTn>
                                        <p:tgtEl>
                                          <p:spTgt spid="2"/>
                                        </p:tgtEl>
                                      </p:cBhvr>
                                      <p:to x="100000" y="100000"/>
                                    </p:animScale>
                                    <p:animScale>
                                      <p:cBhvr>
                                        <p:cTn id="42" dur="26">
                                          <p:stCondLst>
                                            <p:cond delay="1808"/>
                                          </p:stCondLst>
                                        </p:cTn>
                                        <p:tgtEl>
                                          <p:spTgt spid="2"/>
                                        </p:tgtEl>
                                      </p:cBhvr>
                                      <p:to x="100000" y="95000"/>
                                    </p:animScale>
                                    <p:animScale>
                                      <p:cBhvr>
                                        <p:cTn id="43" dur="166" decel="50000">
                                          <p:stCondLst>
                                            <p:cond delay="1834"/>
                                          </p:stCondLst>
                                        </p:cTn>
                                        <p:tgtEl>
                                          <p:spTgt spid="2"/>
                                        </p:tgtEl>
                                      </p:cBhvr>
                                      <p:to x="100000" y="100000"/>
                                    </p:animScale>
                                    <p:set>
                                      <p:cBhvr>
                                        <p:cTn id="44" dur="1" fill="hold">
                                          <p:stCondLst>
                                            <p:cond delay="1999"/>
                                          </p:stCondLst>
                                        </p:cTn>
                                        <p:tgtEl>
                                          <p:spTgt spid="2"/>
                                        </p:tgtEl>
                                        <p:attrNameLst>
                                          <p:attrName>style.visibility</p:attrName>
                                        </p:attrNameLst>
                                      </p:cBhvr>
                                      <p:to>
                                        <p:strVal val="hidden"/>
                                      </p:to>
                                    </p:set>
                                  </p:childTnLst>
                                </p:cTn>
                              </p:par>
                              <p:par>
                                <p:cTn id="45" presetID="30" presetClass="exit" presetSubtype="0" fill="hold" grpId="1" nodeType="withEffect">
                                  <p:stCondLst>
                                    <p:cond delay="0"/>
                                  </p:stCondLst>
                                  <p:iterate type="lt">
                                    <p:tmPct val="0"/>
                                  </p:iterate>
                                  <p:childTnLst>
                                    <p:animEffect transition="out" filter="fade">
                                      <p:cBhvr>
                                        <p:cTn id="46" dur="800" accel="100000">
                                          <p:stCondLst>
                                            <p:cond delay="200"/>
                                          </p:stCondLst>
                                        </p:cTn>
                                        <p:tgtEl>
                                          <p:spTgt spid="3"/>
                                        </p:tgtEl>
                                      </p:cBhvr>
                                    </p:animEffect>
                                    <p:anim calcmode="lin" valueType="num">
                                      <p:cBhvr>
                                        <p:cTn id="47" dur="800" accel="100000">
                                          <p:stCondLst>
                                            <p:cond delay="200"/>
                                          </p:stCondLst>
                                        </p:cTn>
                                        <p:tgtEl>
                                          <p:spTgt spid="3"/>
                                        </p:tgtEl>
                                        <p:attrNameLst>
                                          <p:attrName>style.rotation</p:attrName>
                                        </p:attrNameLst>
                                      </p:cBhvr>
                                      <p:tavLst>
                                        <p:tav tm="0">
                                          <p:val>
                                            <p:fltVal val="0"/>
                                          </p:val>
                                        </p:tav>
                                        <p:tav tm="100000">
                                          <p:val>
                                            <p:fltVal val="-90"/>
                                          </p:val>
                                        </p:tav>
                                      </p:tavLst>
                                    </p:anim>
                                    <p:anim calcmode="lin" valueType="num">
                                      <p:cBhvr>
                                        <p:cTn id="48" dur="200" decel="100000"/>
                                        <p:tgtEl>
                                          <p:spTgt spid="3"/>
                                        </p:tgtEl>
                                        <p:attrNameLst>
                                          <p:attrName>ppt_x</p:attrName>
                                        </p:attrNameLst>
                                      </p:cBhvr>
                                      <p:tavLst>
                                        <p:tav tm="0">
                                          <p:val>
                                            <p:strVal val="ppt_x"/>
                                          </p:val>
                                        </p:tav>
                                        <p:tav tm="100000">
                                          <p:val>
                                            <p:strVal val="ppt_x-0.05"/>
                                          </p:val>
                                        </p:tav>
                                      </p:tavLst>
                                    </p:anim>
                                    <p:anim calcmode="lin" valueType="num">
                                      <p:cBhvr>
                                        <p:cTn id="49" dur="200" decel="100000"/>
                                        <p:tgtEl>
                                          <p:spTgt spid="3"/>
                                        </p:tgtEl>
                                        <p:attrNameLst>
                                          <p:attrName>ppt_y</p:attrName>
                                        </p:attrNameLst>
                                      </p:cBhvr>
                                      <p:tavLst>
                                        <p:tav tm="0">
                                          <p:val>
                                            <p:strVal val="ppt_y"/>
                                          </p:val>
                                        </p:tav>
                                        <p:tav tm="100000">
                                          <p:val>
                                            <p:strVal val="ppt_y+0.1"/>
                                          </p:val>
                                        </p:tav>
                                      </p:tavLst>
                                    </p:anim>
                                    <p:anim calcmode="lin" valueType="num">
                                      <p:cBhvr>
                                        <p:cTn id="50" dur="800" accel="100000">
                                          <p:stCondLst>
                                            <p:cond delay="200"/>
                                          </p:stCondLst>
                                        </p:cTn>
                                        <p:tgtEl>
                                          <p:spTgt spid="3"/>
                                        </p:tgtEl>
                                        <p:attrNameLst>
                                          <p:attrName>ppt_x</p:attrName>
                                        </p:attrNameLst>
                                      </p:cBhvr>
                                      <p:tavLst>
                                        <p:tav tm="0">
                                          <p:val>
                                            <p:strVal val="ppt_x"/>
                                          </p:val>
                                        </p:tav>
                                        <p:tav tm="100000">
                                          <p:val>
                                            <p:strVal val="ppt_x+0.4+0.05"/>
                                          </p:val>
                                        </p:tav>
                                      </p:tavLst>
                                    </p:anim>
                                    <p:anim calcmode="lin" valueType="num">
                                      <p:cBhvr>
                                        <p:cTn id="51" dur="800" accel="100000">
                                          <p:stCondLst>
                                            <p:cond delay="200"/>
                                          </p:stCondLst>
                                        </p:cTn>
                                        <p:tgtEl>
                                          <p:spTgt spid="3"/>
                                        </p:tgtEl>
                                        <p:attrNameLst>
                                          <p:attrName>ppt_y</p:attrName>
                                        </p:attrNameLst>
                                      </p:cBhvr>
                                      <p:tavLst>
                                        <p:tav tm="0">
                                          <p:val>
                                            <p:strVal val="ppt_y"/>
                                          </p:val>
                                        </p:tav>
                                        <p:tav tm="100000">
                                          <p:val>
                                            <p:strVal val="ppt_y-0.4-0.1"/>
                                          </p:val>
                                        </p:tav>
                                      </p:tavLst>
                                    </p:anim>
                                    <p:set>
                                      <p:cBhvr>
                                        <p:cTn id="52" dur="1" fill="hold">
                                          <p:stCondLst>
                                            <p:cond delay="999"/>
                                          </p:stCondLst>
                                        </p:cTn>
                                        <p:tgtEl>
                                          <p:spTgt spid="3"/>
                                        </p:tgtEl>
                                        <p:attrNameLst>
                                          <p:attrName>style.visibility</p:attrName>
                                        </p:attrNameLst>
                                      </p:cBhvr>
                                      <p:to>
                                        <p:strVal val="hidden"/>
                                      </p:to>
                                    </p:set>
                                  </p:childTnLst>
                                </p:cTn>
                              </p:par>
                              <p:par>
                                <p:cTn id="53" presetID="35" presetClass="exit" presetSubtype="0" fill="hold" grpId="2" nodeType="withEffect">
                                  <p:stCondLst>
                                    <p:cond delay="0"/>
                                  </p:stCondLst>
                                  <p:childTnLst>
                                    <p:animEffect transition="out" filter="fade">
                                      <p:cBhvr>
                                        <p:cTn id="54" dur="2000"/>
                                        <p:tgtEl>
                                          <p:spTgt spid="4"/>
                                        </p:tgtEl>
                                      </p:cBhvr>
                                    </p:animEffect>
                                    <p:anim calcmode="lin" valueType="num">
                                      <p:cBhvr>
                                        <p:cTn id="55" dur="2000"/>
                                        <p:tgtEl>
                                          <p:spTgt spid="4"/>
                                        </p:tgtEl>
                                        <p:attrNameLst>
                                          <p:attrName>style.rotation</p:attrName>
                                        </p:attrNameLst>
                                      </p:cBhvr>
                                      <p:tavLst>
                                        <p:tav tm="0">
                                          <p:val>
                                            <p:fltVal val="0"/>
                                          </p:val>
                                        </p:tav>
                                        <p:tav tm="100000">
                                          <p:val>
                                            <p:fltVal val="720"/>
                                          </p:val>
                                        </p:tav>
                                      </p:tavLst>
                                    </p:anim>
                                    <p:anim calcmode="lin" valueType="num">
                                      <p:cBhvr>
                                        <p:cTn id="56" dur="2000"/>
                                        <p:tgtEl>
                                          <p:spTgt spid="4"/>
                                        </p:tgtEl>
                                        <p:attrNameLst>
                                          <p:attrName>ppt_h</p:attrName>
                                        </p:attrNameLst>
                                      </p:cBhvr>
                                      <p:tavLst>
                                        <p:tav tm="0">
                                          <p:val>
                                            <p:strVal val="ppt_h"/>
                                          </p:val>
                                        </p:tav>
                                        <p:tav tm="100000">
                                          <p:val>
                                            <p:fltVal val="0"/>
                                          </p:val>
                                        </p:tav>
                                      </p:tavLst>
                                    </p:anim>
                                    <p:anim calcmode="lin" valueType="num">
                                      <p:cBhvr>
                                        <p:cTn id="57" dur="2000"/>
                                        <p:tgtEl>
                                          <p:spTgt spid="4"/>
                                        </p:tgtEl>
                                        <p:attrNameLst>
                                          <p:attrName>ppt_w</p:attrName>
                                        </p:attrNameLst>
                                      </p:cBhvr>
                                      <p:tavLst>
                                        <p:tav tm="0">
                                          <p:val>
                                            <p:strVal val="ppt_w"/>
                                          </p:val>
                                        </p:tav>
                                        <p:tav tm="100000">
                                          <p:val>
                                            <p:fltVal val="0"/>
                                          </p:val>
                                        </p:tav>
                                      </p:tavLst>
                                    </p:anim>
                                    <p:set>
                                      <p:cBhvr>
                                        <p:cTn id="58"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4"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01 prelude 3.wma">
            <a:hlinkClick r:id="" action="ppaction://media"/>
          </p:cNvPr>
          <p:cNvPicPr>
            <a:picLocks noRot="1" noChangeAspect="1"/>
          </p:cNvPicPr>
          <p:nvPr>
            <a:audioFile r:link="rId1"/>
          </p:nvPr>
        </p:nvPicPr>
        <p:blipFill>
          <a:blip r:embed="rId4" cstate="print"/>
          <a:stretch>
            <a:fillRect/>
          </a:stretch>
        </p:blipFill>
        <p:spPr>
          <a:xfrm>
            <a:off x="8534400" y="6324600"/>
            <a:ext cx="304800" cy="304800"/>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0" y="0"/>
            <a:ext cx="9143528" cy="6858000"/>
          </a:xfrm>
          <a:prstGeom prst="rect">
            <a:avLst/>
          </a:prstGeom>
          <a:noFill/>
          <a:ln w="9525">
            <a:noFill/>
            <a:miter lim="800000"/>
            <a:headEnd/>
            <a:tailEnd/>
          </a:ln>
        </p:spPr>
      </p:pic>
      <p:sp>
        <p:nvSpPr>
          <p:cNvPr id="2" name="Title 1"/>
          <p:cNvSpPr>
            <a:spLocks noGrp="1"/>
          </p:cNvSpPr>
          <p:nvPr>
            <p:ph type="ctrTitle"/>
          </p:nvPr>
        </p:nvSpPr>
        <p:spPr>
          <a:xfrm>
            <a:off x="1600200" y="3429000"/>
            <a:ext cx="7772400" cy="1470025"/>
          </a:xfrm>
        </p:spPr>
        <p:txBody>
          <a:bodyPr>
            <a:normAutofit/>
          </a:bodyPr>
          <a:lstStyle/>
          <a:p>
            <a:r>
              <a:rPr lang="en-US" sz="8800" dirty="0" smtClean="0">
                <a:solidFill>
                  <a:schemeClr val="bg1"/>
                </a:solidFill>
              </a:rPr>
              <a:t>Act 2</a:t>
            </a:r>
            <a:endParaRPr lang="en-US" sz="8800" dirty="0">
              <a:solidFill>
                <a:schemeClr val="bg1"/>
              </a:solidFill>
            </a:endParaRPr>
          </a:p>
        </p:txBody>
      </p:sp>
      <p:pic>
        <p:nvPicPr>
          <p:cNvPr id="6" name="Halo Theme Song.mp3">
            <a:hlinkClick r:id="" action="ppaction://media"/>
          </p:cNvPr>
          <p:cNvPicPr>
            <a:picLocks noRot="1" noChangeAspect="1"/>
          </p:cNvPicPr>
          <p:nvPr>
            <a:audioFile r:link="rId2"/>
          </p:nvPr>
        </p:nvPicPr>
        <p:blipFill>
          <a:blip r:embed="rId6" cstate="print"/>
          <a:stretch>
            <a:fillRect/>
          </a:stretch>
        </p:blipFill>
        <p:spPr>
          <a:xfrm>
            <a:off x="8153400" y="6096000"/>
            <a:ext cx="304800" cy="304800"/>
          </a:xfrm>
          <a:prstGeom prst="rect">
            <a:avLst/>
          </a:prstGeom>
        </p:spPr>
      </p:pic>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7000" numSld="7" showWhenStopped="0">
                <p:cTn id="7" fill="hold" display="0">
                  <p:stCondLst>
                    <p:cond delay="indefinite"/>
                  </p:stCondLst>
                  <p:endCondLst>
                    <p:cond evt="onPrev" delay="0">
                      <p:tgtEl>
                        <p:sldTgt/>
                      </p:tgtEl>
                    </p:cond>
                    <p:cond evt="onStopAudio" delay="0">
                      <p:tgtEl>
                        <p:sldTgt/>
                      </p:tgtEl>
                    </p:cond>
                  </p:endCondLst>
                </p:cTn>
                <p:tgtEl>
                  <p:spTgt spid="5"/>
                </p:tgtEl>
              </p:cMediaNode>
            </p:audio>
            <p:audio>
              <p:cMediaNode numSld="7" showWhenStopped="0">
                <p:cTn id="8"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5000"/>
            <a:lum/>
          </a:blip>
          <a:srcRect/>
          <a:stretch>
            <a:fillRect t="-25000" b="-25000"/>
          </a:stretch>
        </a:blipFill>
        <a:effectLst/>
      </p:bgPr>
    </p:bg>
    <p:spTree>
      <p:nvGrpSpPr>
        <p:cNvPr id="1" name=""/>
        <p:cNvGrpSpPr/>
        <p:nvPr/>
      </p:nvGrpSpPr>
      <p:grpSpPr>
        <a:xfrm>
          <a:off x="0" y="0"/>
          <a:ext cx="0" cy="0"/>
          <a:chOff x="0" y="0"/>
          <a:chExt cx="0" cy="0"/>
        </a:xfrm>
      </p:grpSpPr>
      <p:sp>
        <p:nvSpPr>
          <p:cNvPr id="2" name="TextBox 1"/>
          <p:cNvSpPr txBox="1"/>
          <p:nvPr/>
        </p:nvSpPr>
        <p:spPr>
          <a:xfrm>
            <a:off x="914400" y="1295400"/>
            <a:ext cx="6705600" cy="1938992"/>
          </a:xfrm>
          <a:prstGeom prst="rect">
            <a:avLst/>
          </a:prstGeom>
          <a:noFill/>
        </p:spPr>
        <p:txBody>
          <a:bodyPr wrap="square" rtlCol="0">
            <a:spAutoFit/>
          </a:bodyPr>
          <a:lstStyle/>
          <a:p>
            <a:pPr algn="ctr"/>
            <a:r>
              <a:rPr lang="en-US" sz="4000" dirty="0" smtClean="0"/>
              <a:t>Original Text </a:t>
            </a:r>
          </a:p>
          <a:p>
            <a:pPr algn="ctr"/>
            <a:r>
              <a:rPr lang="en-US" sz="4000" dirty="0" smtClean="0"/>
              <a:t>By</a:t>
            </a:r>
          </a:p>
          <a:p>
            <a:pPr algn="ctr"/>
            <a:r>
              <a:rPr lang="en-US" sz="4000" dirty="0" smtClean="0"/>
              <a:t>William Shakespeare </a:t>
            </a:r>
            <a:endParaRPr lang="en-US" sz="4000" dirty="0"/>
          </a:p>
        </p:txBody>
      </p:sp>
      <p:sp>
        <p:nvSpPr>
          <p:cNvPr id="3" name="TextBox 2"/>
          <p:cNvSpPr txBox="1"/>
          <p:nvPr/>
        </p:nvSpPr>
        <p:spPr>
          <a:xfrm>
            <a:off x="1066800" y="3733800"/>
            <a:ext cx="3200400" cy="1384995"/>
          </a:xfrm>
          <a:prstGeom prst="rect">
            <a:avLst/>
          </a:prstGeom>
          <a:noFill/>
        </p:spPr>
        <p:txBody>
          <a:bodyPr wrap="square" rtlCol="0">
            <a:spAutoFit/>
          </a:bodyPr>
          <a:lstStyle/>
          <a:p>
            <a:pPr algn="ctr"/>
            <a:r>
              <a:rPr lang="en-US" sz="2800" dirty="0" smtClean="0"/>
              <a:t>Script Re-Envisioned </a:t>
            </a:r>
          </a:p>
          <a:p>
            <a:pPr algn="ctr"/>
            <a:r>
              <a:rPr lang="en-US" sz="2800" dirty="0" smtClean="0"/>
              <a:t>By </a:t>
            </a:r>
          </a:p>
          <a:p>
            <a:pPr algn="ctr"/>
            <a:r>
              <a:rPr lang="en-US" sz="2800" dirty="0" smtClean="0"/>
              <a:t>William Lombard</a:t>
            </a:r>
            <a:endParaRPr lang="en-US" sz="2800" dirty="0"/>
          </a:p>
        </p:txBody>
      </p:sp>
      <p:sp>
        <p:nvSpPr>
          <p:cNvPr id="4" name="TextBox 3"/>
          <p:cNvSpPr txBox="1"/>
          <p:nvPr/>
        </p:nvSpPr>
        <p:spPr>
          <a:xfrm>
            <a:off x="4724400" y="3733800"/>
            <a:ext cx="3886200" cy="1384995"/>
          </a:xfrm>
          <a:prstGeom prst="rect">
            <a:avLst/>
          </a:prstGeom>
          <a:noFill/>
        </p:spPr>
        <p:txBody>
          <a:bodyPr wrap="square" rtlCol="0">
            <a:spAutoFit/>
          </a:bodyPr>
          <a:lstStyle/>
          <a:p>
            <a:pPr algn="ctr"/>
            <a:r>
              <a:rPr lang="en-US" sz="2800" dirty="0" smtClean="0"/>
              <a:t>Produced and Edited </a:t>
            </a:r>
          </a:p>
          <a:p>
            <a:pPr algn="ctr"/>
            <a:r>
              <a:rPr lang="en-US" sz="2800" dirty="0" smtClean="0"/>
              <a:t>By</a:t>
            </a:r>
          </a:p>
          <a:p>
            <a:pPr algn="ctr"/>
            <a:r>
              <a:rPr lang="en-US" sz="2800" dirty="0" smtClean="0"/>
              <a:t>James Hickey</a:t>
            </a:r>
            <a:endParaRPr lang="en-US" sz="2800" dirty="0"/>
          </a:p>
        </p:txBody>
      </p:sp>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tretch>
            <a:fillRect/>
          </a:stretch>
        </p:blipFill>
        <p:spPr bwMode="auto">
          <a:xfrm>
            <a:off x="0" y="0"/>
            <a:ext cx="9144000" cy="6858000"/>
          </a:xfrm>
          <a:prstGeom prst="rect">
            <a:avLst/>
          </a:prstGeom>
          <a:noFill/>
          <a:ln>
            <a:noFill/>
          </a:ln>
        </p:spPr>
      </p:pic>
      <p:sp>
        <p:nvSpPr>
          <p:cNvPr id="2" name="Title 1"/>
          <p:cNvSpPr>
            <a:spLocks noGrp="1"/>
          </p:cNvSpPr>
          <p:nvPr>
            <p:ph type="title"/>
          </p:nvPr>
        </p:nvSpPr>
        <p:spPr>
          <a:xfrm>
            <a:off x="457200" y="2895600"/>
            <a:ext cx="8229600" cy="1143000"/>
          </a:xfrm>
        </p:spPr>
        <p:txBody>
          <a:bodyPr>
            <a:normAutofit fontScale="90000"/>
          </a:bodyPr>
          <a:lstStyle/>
          <a:p>
            <a:r>
              <a:rPr lang="en-US" sz="9600" dirty="0" smtClean="0">
                <a:solidFill>
                  <a:schemeClr val="bg1"/>
                </a:solidFill>
              </a:rPr>
              <a:t>Starring</a:t>
            </a:r>
            <a:r>
              <a:rPr lang="en-US" dirty="0" smtClean="0"/>
              <a:t> </a:t>
            </a:r>
            <a:endParaRPr lang="en-US" dirty="0"/>
          </a:p>
        </p:txBody>
      </p:sp>
    </p:spTree>
    <p:custDataLst>
      <p:tags r:id="rId1"/>
    </p:custDataLst>
  </p:cSld>
  <p:clrMapOvr>
    <a:masterClrMapping/>
  </p:clrMapOvr>
  <p:transition advClick="0" advTm="540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5000" fill="hold"/>
                                        <p:tgtEl>
                                          <p:spTgt spid="3075"/>
                                        </p:tgtEl>
                                      </p:cBhvr>
                                      <p:by x="150000" y="150000"/>
                                    </p:animScale>
                                  </p:childTnLst>
                                </p:cTn>
                              </p:par>
                              <p:par>
                                <p:cTn id="7" presetID="0" presetClass="path" presetSubtype="0" accel="50000" decel="50000" fill="hold" grpId="0" nodeType="withEffect">
                                  <p:stCondLst>
                                    <p:cond delay="0"/>
                                  </p:stCondLst>
                                  <p:childTnLst>
                                    <p:animMotion origin="layout" path="M 0.34167 -0.37778 L -3.33333E-6 -2.22222E-6 " pathEditMode="relative" ptsTypes="AA">
                                      <p:cBhvr>
                                        <p:cTn id="8" dur="2000" fill="hold"/>
                                        <p:tgtEl>
                                          <p:spTgt spid="2"/>
                                        </p:tgtEl>
                                        <p:attrNameLst>
                                          <p:attrName>ppt_x</p:attrName>
                                          <p:attrName>ppt_y</p:attrName>
                                        </p:attrNameLst>
                                      </p:cBhvr>
                                    </p:animMotion>
                                  </p:childTnLst>
                                </p:cTn>
                              </p:par>
                              <p:par>
                                <p:cTn id="9" presetID="10" presetClass="entr" presetSubtype="0" fill="hold" grpId="1"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3000"/>
            <a:lum/>
          </a:blip>
          <a:srcRect/>
          <a:stretch>
            <a:fillRect l="-1000" r="-1000"/>
          </a:stretch>
        </a:blipFill>
        <a:effectLst/>
      </p:bgPr>
    </p:bg>
    <p:spTree>
      <p:nvGrpSpPr>
        <p:cNvPr id="1" name=""/>
        <p:cNvGrpSpPr/>
        <p:nvPr/>
      </p:nvGrpSpPr>
      <p:grpSpPr>
        <a:xfrm>
          <a:off x="0" y="0"/>
          <a:ext cx="0" cy="0"/>
          <a:chOff x="0" y="0"/>
          <a:chExt cx="0" cy="0"/>
        </a:xfrm>
      </p:grpSpPr>
      <p:sp>
        <p:nvSpPr>
          <p:cNvPr id="2" name="TextBox 1"/>
          <p:cNvSpPr txBox="1"/>
          <p:nvPr/>
        </p:nvSpPr>
        <p:spPr>
          <a:xfrm>
            <a:off x="838200" y="762000"/>
            <a:ext cx="4495800" cy="2800767"/>
          </a:xfrm>
          <a:prstGeom prst="rect">
            <a:avLst/>
          </a:prstGeom>
          <a:noFill/>
        </p:spPr>
        <p:txBody>
          <a:bodyPr wrap="square" rtlCol="0">
            <a:spAutoFit/>
          </a:bodyPr>
          <a:lstStyle/>
          <a:p>
            <a:r>
              <a:rPr lang="en-US" sz="8800" dirty="0" smtClean="0"/>
              <a:t>Kevin Bui as Titania </a:t>
            </a:r>
            <a:endParaRPr lang="en-US" sz="8800" dirty="0"/>
          </a:p>
        </p:txBody>
      </p:sp>
      <p:pic>
        <p:nvPicPr>
          <p:cNvPr id="2051" name="Picture 3"/>
          <p:cNvPicPr>
            <a:picLocks noChangeAspect="1" noChangeArrowheads="1"/>
          </p:cNvPicPr>
          <p:nvPr/>
        </p:nvPicPr>
        <p:blipFill>
          <a:blip r:embed="rId3" cstate="print"/>
          <a:stretch>
            <a:fillRect/>
          </a:stretch>
        </p:blipFill>
        <p:spPr bwMode="auto">
          <a:xfrm rot="17278779">
            <a:off x="3963086" y="2979447"/>
            <a:ext cx="2488363" cy="4263281"/>
          </a:xfrm>
          <a:prstGeom prst="rect">
            <a:avLst/>
          </a:prstGeom>
          <a:noFill/>
          <a:ln w="9525">
            <a:noFill/>
            <a:miter lim="800000"/>
            <a:headEnd/>
            <a:tailEnd/>
          </a:ln>
        </p:spPr>
      </p:pic>
    </p:spTree>
  </p:cSld>
  <p:clrMapOvr>
    <a:masterClrMapping/>
  </p:clrMapOvr>
  <p:transition advClick="0" advTm="3796">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endCondLst>
                                    <p:cond evt="onNext" delay="0">
                                      <p:tgtEl>
                                        <p:sldTgt/>
                                      </p:tgtEl>
                                    </p:cond>
                                  </p:endCondLst>
                                  <p:childTnLst>
                                    <p:anim calcmode="discrete" valueType="str">
                                      <p:cBhvr>
                                        <p:cTn id="6" dur="1000" fill="hold"/>
                                        <p:tgtEl>
                                          <p:spTgt spid="2051"/>
                                        </p:tgtEl>
                                        <p:attrNameLst>
                                          <p:attrName>style.visibility</p:attrName>
                                        </p:attrNameLst>
                                      </p:cBhvr>
                                      <p:tavLst>
                                        <p:tav tm="0">
                                          <p:val>
                                            <p:strVal val="hidden"/>
                                          </p:val>
                                        </p:tav>
                                        <p:tav tm="50000">
                                          <p:val>
                                            <p:strVal val="visible"/>
                                          </p:val>
                                        </p:tav>
                                      </p:tavLst>
                                    </p:anim>
                                  </p:childTnLst>
                                </p:cTn>
                              </p:par>
                              <p:par>
                                <p:cTn id="7" presetID="40" presetClass="entr" presetSubtype="0" fill="hold" grpId="0" nodeType="withEffect">
                                  <p:stCondLst>
                                    <p:cond delay="0"/>
                                  </p:stCondLst>
                                  <p:iterate type="lt">
                                    <p:tmPct val="10000"/>
                                  </p:iterate>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1"/>
                                          </p:val>
                                        </p:tav>
                                        <p:tav tm="100000">
                                          <p:val>
                                            <p:strVal val="#ppt_x"/>
                                          </p:val>
                                        </p:tav>
                                      </p:tavLst>
                                    </p:anim>
                                    <p:anim calcmode="lin" valueType="num">
                                      <p:cBhvr>
                                        <p:cTn id="1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0" y="1143000"/>
            <a:ext cx="9144000" cy="4154984"/>
          </a:xfrm>
          <a:prstGeom prst="rect">
            <a:avLst/>
          </a:prstGeom>
          <a:noFill/>
        </p:spPr>
        <p:txBody>
          <a:bodyPr wrap="square" rtlCol="0">
            <a:spAutoFit/>
          </a:bodyPr>
          <a:lstStyle/>
          <a:p>
            <a:pPr algn="ctr"/>
            <a:r>
              <a:rPr lang="en-US" sz="8800" dirty="0" smtClean="0"/>
              <a:t>James Hickey </a:t>
            </a:r>
          </a:p>
          <a:p>
            <a:pPr algn="ctr"/>
            <a:r>
              <a:rPr lang="en-US" sz="8800" dirty="0" smtClean="0"/>
              <a:t>as </a:t>
            </a:r>
          </a:p>
          <a:p>
            <a:pPr algn="ctr"/>
            <a:r>
              <a:rPr lang="en-US" sz="8800" dirty="0" smtClean="0"/>
              <a:t>Oberon</a:t>
            </a:r>
            <a:endParaRPr lang="en-US" sz="8800" dirty="0"/>
          </a:p>
        </p:txBody>
      </p:sp>
    </p:spTree>
  </p:cSld>
  <p:clrMapOvr>
    <a:masterClrMapping/>
  </p:clrMapOvr>
  <p:transition advClick="0" advTm="4891">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400"/>
                            </p:stCondLst>
                            <p:childTnLst>
                              <p:par>
                                <p:cTn id="13" presetID="26" presetClass="exit" presetSubtype="0" fill="hold" grpId="1" nodeType="afterEffect">
                                  <p:stCondLst>
                                    <p:cond delay="0"/>
                                  </p:stCondLst>
                                  <p:iterate type="lt">
                                    <p:tmPct val="0"/>
                                  </p:iterate>
                                  <p:childTnLst>
                                    <p:animEffect transition="out" filter="wipe(down)">
                                      <p:cBhvr>
                                        <p:cTn id="14" dur="180" accel="50000">
                                          <p:stCondLst>
                                            <p:cond delay="1820"/>
                                          </p:stCondLst>
                                        </p:cTn>
                                        <p:tgtEl>
                                          <p:spTgt spid="2"/>
                                        </p:tgtEl>
                                      </p:cBhvr>
                                    </p:animEffect>
                                    <p:anim calcmode="lin" valueType="num">
                                      <p:cBhvr>
                                        <p:cTn id="15" dur="1822" tmFilter="0,0; 0.14,0.31; 0.43,0.73; 0.71,0.91; 1.0,1.0">
                                          <p:stCondLst>
                                            <p:cond delay="0"/>
                                          </p:stCondLst>
                                        </p:cTn>
                                        <p:tgtEl>
                                          <p:spTgt spid="2"/>
                                        </p:tgtEl>
                                        <p:attrNameLst>
                                          <p:attrName>ppt_x</p:attrName>
                                        </p:attrNameLst>
                                      </p:cBhvr>
                                      <p:tavLst>
                                        <p:tav tm="0">
                                          <p:val>
                                            <p:strVal val="ppt_x"/>
                                          </p:val>
                                        </p:tav>
                                        <p:tav tm="100000">
                                          <p:val>
                                            <p:strVal val="#ppt_x+0.25"/>
                                          </p:val>
                                        </p:tav>
                                      </p:tavLst>
                                    </p:anim>
                                    <p:anim calcmode="lin" valueType="num">
                                      <p:cBhvr>
                                        <p:cTn id="16" dur="178">
                                          <p:stCondLst>
                                            <p:cond delay="1822"/>
                                          </p:stCondLst>
                                        </p:cTn>
                                        <p:tgtEl>
                                          <p:spTgt spid="2"/>
                                        </p:tgtEl>
                                        <p:attrNameLst>
                                          <p:attrName>ppt_x</p:attrName>
                                        </p:attrNameLst>
                                      </p:cBhvr>
                                      <p:tavLst>
                                        <p:tav tm="0">
                                          <p:val>
                                            <p:strVal val="ppt_x"/>
                                          </p:val>
                                        </p:tav>
                                        <p:tav tm="100000">
                                          <p:val>
                                            <p:strVal val="ppt_x"/>
                                          </p:val>
                                        </p:tav>
                                      </p:tavLst>
                                    </p:anim>
                                    <p:anim calcmode="lin" valueType="num">
                                      <p:cBhvr>
                                        <p:cTn id="17" dur="664" tmFilter="0.0,0.0;0.25,0.07;0.50,0.2;0.75,0.467;1.0,1.0">
                                          <p:stCondLst>
                                            <p:cond delay="0"/>
                                          </p:stCondLst>
                                        </p:cTn>
                                        <p:tgtEl>
                                          <p:spTgt spid="2"/>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8" dur="664" tmFilter="0, 0; 0.125,0.2665; 0.25,0.4; 0.375,0.465; 0.5,0.5;  0.625,0.535; 0.75,0.6; 0.875,0.7335; 1,1">
                                          <p:stCondLst>
                                            <p:cond delay="664"/>
                                          </p:stCondLst>
                                        </p:cTn>
                                        <p:tgtEl>
                                          <p:spTgt spid="2"/>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9" dur="332" tmFilter="0, 0; 0.125,0.2665; 0.25,0.4; 0.375,0.465; 0.5,0.5;  0.625,0.535; 0.75,0.6; 0.875,0.7335; 1,1">
                                          <p:stCondLst>
                                            <p:cond delay="1324"/>
                                          </p:stCondLst>
                                        </p:cTn>
                                        <p:tgtEl>
                                          <p:spTgt spid="2"/>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20" dur="164" tmFilter="0, 0; 0.125,0.2665; 0.25,0.4; 0.375,0.465; 0.5,0.5;  0.625,0.535; 0.75,0.6; 0.875,0.7335; 1,1">
                                          <p:stCondLst>
                                            <p:cond delay="1656"/>
                                          </p:stCondLst>
                                        </p:cTn>
                                        <p:tgtEl>
                                          <p:spTgt spid="2"/>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21" dur="180" accel="50000">
                                          <p:stCondLst>
                                            <p:cond delay="1820"/>
                                          </p:stCondLst>
                                        </p:cTn>
                                        <p:tgtEl>
                                          <p:spTgt spid="2"/>
                                        </p:tgtEl>
                                        <p:attrNameLst>
                                          <p:attrName>ppt_y</p:attrName>
                                        </p:attrNameLst>
                                      </p:cBhvr>
                                      <p:tavLst>
                                        <p:tav tm="0">
                                          <p:val>
                                            <p:strVal val="ppt_y"/>
                                          </p:val>
                                        </p:tav>
                                        <p:tav tm="100000">
                                          <p:val>
                                            <p:strVal val="ppt_y+ppt_h"/>
                                          </p:val>
                                        </p:tav>
                                      </p:tavLst>
                                    </p:anim>
                                    <p:animScale>
                                      <p:cBhvr>
                                        <p:cTn id="22" dur="26">
                                          <p:stCondLst>
                                            <p:cond delay="620"/>
                                          </p:stCondLst>
                                        </p:cTn>
                                        <p:tgtEl>
                                          <p:spTgt spid="2"/>
                                        </p:tgtEl>
                                      </p:cBhvr>
                                      <p:to x="100000" y="60000"/>
                                    </p:animScale>
                                    <p:animScale>
                                      <p:cBhvr>
                                        <p:cTn id="23" dur="166" decel="50000">
                                          <p:stCondLst>
                                            <p:cond delay="646"/>
                                          </p:stCondLst>
                                        </p:cTn>
                                        <p:tgtEl>
                                          <p:spTgt spid="2"/>
                                        </p:tgtEl>
                                      </p:cBhvr>
                                      <p:to x="100000" y="100000"/>
                                    </p:animScale>
                                    <p:animScale>
                                      <p:cBhvr>
                                        <p:cTn id="24" dur="26">
                                          <p:stCondLst>
                                            <p:cond delay="1312"/>
                                          </p:stCondLst>
                                        </p:cTn>
                                        <p:tgtEl>
                                          <p:spTgt spid="2"/>
                                        </p:tgtEl>
                                      </p:cBhvr>
                                      <p:to x="100000" y="80000"/>
                                    </p:animScale>
                                    <p:animScale>
                                      <p:cBhvr>
                                        <p:cTn id="25" dur="166" decel="50000">
                                          <p:stCondLst>
                                            <p:cond delay="1338"/>
                                          </p:stCondLst>
                                        </p:cTn>
                                        <p:tgtEl>
                                          <p:spTgt spid="2"/>
                                        </p:tgtEl>
                                      </p:cBhvr>
                                      <p:to x="100000" y="100000"/>
                                    </p:animScale>
                                    <p:animScale>
                                      <p:cBhvr>
                                        <p:cTn id="26" dur="26">
                                          <p:stCondLst>
                                            <p:cond delay="1642"/>
                                          </p:stCondLst>
                                        </p:cTn>
                                        <p:tgtEl>
                                          <p:spTgt spid="2"/>
                                        </p:tgtEl>
                                      </p:cBhvr>
                                      <p:to x="100000" y="90000"/>
                                    </p:animScale>
                                    <p:animScale>
                                      <p:cBhvr>
                                        <p:cTn id="27" dur="166" decel="50000">
                                          <p:stCondLst>
                                            <p:cond delay="1668"/>
                                          </p:stCondLst>
                                        </p:cTn>
                                        <p:tgtEl>
                                          <p:spTgt spid="2"/>
                                        </p:tgtEl>
                                      </p:cBhvr>
                                      <p:to x="100000" y="100000"/>
                                    </p:animScale>
                                    <p:animScale>
                                      <p:cBhvr>
                                        <p:cTn id="28" dur="26">
                                          <p:stCondLst>
                                            <p:cond delay="1808"/>
                                          </p:stCondLst>
                                        </p:cTn>
                                        <p:tgtEl>
                                          <p:spTgt spid="2"/>
                                        </p:tgtEl>
                                      </p:cBhvr>
                                      <p:to x="100000" y="95000"/>
                                    </p:animScale>
                                    <p:animScale>
                                      <p:cBhvr>
                                        <p:cTn id="29" dur="166" decel="50000">
                                          <p:stCondLst>
                                            <p:cond delay="1834"/>
                                          </p:stCondLst>
                                        </p:cTn>
                                        <p:tgtEl>
                                          <p:spTgt spid="2"/>
                                        </p:tgtEl>
                                      </p:cBhvr>
                                      <p:to x="100000" y="100000"/>
                                    </p:animScale>
                                    <p:set>
                                      <p:cBhvr>
                                        <p:cTn id="30"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5000"/>
            <a:lum/>
          </a:blip>
          <a:srcRect/>
          <a:stretch>
            <a:fillRect l="-23000" r="-23000"/>
          </a:stretch>
        </a:blipFill>
        <a:effectLst/>
      </p:bgPr>
    </p:bg>
    <p:spTree>
      <p:nvGrpSpPr>
        <p:cNvPr id="1" name=""/>
        <p:cNvGrpSpPr/>
        <p:nvPr/>
      </p:nvGrpSpPr>
      <p:grpSpPr>
        <a:xfrm>
          <a:off x="0" y="0"/>
          <a:ext cx="0" cy="0"/>
          <a:chOff x="0" y="0"/>
          <a:chExt cx="0" cy="0"/>
        </a:xfrm>
      </p:grpSpPr>
      <p:sp>
        <p:nvSpPr>
          <p:cNvPr id="2" name="TextBox 1"/>
          <p:cNvSpPr txBox="1"/>
          <p:nvPr/>
        </p:nvSpPr>
        <p:spPr>
          <a:xfrm>
            <a:off x="1219200" y="1371600"/>
            <a:ext cx="5943600" cy="2123658"/>
          </a:xfrm>
          <a:prstGeom prst="rect">
            <a:avLst/>
          </a:prstGeom>
          <a:noFill/>
        </p:spPr>
        <p:txBody>
          <a:bodyPr wrap="square" rtlCol="0">
            <a:spAutoFit/>
          </a:bodyPr>
          <a:lstStyle/>
          <a:p>
            <a:r>
              <a:rPr lang="en-US" sz="6600" dirty="0" smtClean="0"/>
              <a:t>Will Lombard</a:t>
            </a:r>
          </a:p>
          <a:p>
            <a:r>
              <a:rPr lang="en-US" sz="6600" dirty="0" smtClean="0"/>
              <a:t> as Puck</a:t>
            </a:r>
            <a:endParaRPr lang="en-US" sz="6600" dirty="0"/>
          </a:p>
        </p:txBody>
      </p:sp>
      <p:pic>
        <p:nvPicPr>
          <p:cNvPr id="3074" name="Picture 2"/>
          <p:cNvPicPr>
            <a:picLocks noChangeAspect="1" noChangeArrowheads="1"/>
          </p:cNvPicPr>
          <p:nvPr/>
        </p:nvPicPr>
        <p:blipFill>
          <a:blip r:embed="rId3" cstate="print"/>
          <a:srcRect/>
          <a:stretch>
            <a:fillRect/>
          </a:stretch>
        </p:blipFill>
        <p:spPr bwMode="auto">
          <a:xfrm>
            <a:off x="5000625" y="4000500"/>
            <a:ext cx="4143375" cy="2857500"/>
          </a:xfrm>
          <a:prstGeom prst="rect">
            <a:avLst/>
          </a:prstGeom>
          <a:noFill/>
          <a:ln w="9525">
            <a:noFill/>
            <a:miter lim="800000"/>
            <a:headEnd/>
            <a:tailEnd/>
          </a:ln>
        </p:spPr>
      </p:pic>
    </p:spTree>
  </p:cSld>
  <p:clrMapOvr>
    <a:masterClrMapping/>
  </p:clrMapOvr>
  <p:transition advTm="7766">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50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xit" presetSubtype="4" fill="hold" nodeType="afterEffect">
                                  <p:stCondLst>
                                    <p:cond delay="500"/>
                                  </p:stCondLst>
                                  <p:childTnLst>
                                    <p:anim calcmode="lin" valueType="num">
                                      <p:cBhvr additive="base">
                                        <p:cTn id="11" dur="500"/>
                                        <p:tgtEl>
                                          <p:spTgt spid="3074"/>
                                        </p:tgtEl>
                                        <p:attrNameLst>
                                          <p:attrName>ppt_x</p:attrName>
                                        </p:attrNameLst>
                                      </p:cBhvr>
                                      <p:tavLst>
                                        <p:tav tm="0">
                                          <p:val>
                                            <p:strVal val="ppt_x"/>
                                          </p:val>
                                        </p:tav>
                                        <p:tav tm="100000">
                                          <p:val>
                                            <p:strVal val="ppt_x"/>
                                          </p:val>
                                        </p:tav>
                                      </p:tavLst>
                                    </p:anim>
                                    <p:anim calcmode="lin" valueType="num">
                                      <p:cBhvr additive="base">
                                        <p:cTn id="12" dur="500"/>
                                        <p:tgtEl>
                                          <p:spTgt spid="3074"/>
                                        </p:tgtEl>
                                        <p:attrNameLst>
                                          <p:attrName>ppt_y</p:attrName>
                                        </p:attrNameLst>
                                      </p:cBhvr>
                                      <p:tavLst>
                                        <p:tav tm="0">
                                          <p:val>
                                            <p:strVal val="ppt_y"/>
                                          </p:val>
                                        </p:tav>
                                        <p:tav tm="100000">
                                          <p:val>
                                            <p:strVal val="1+ppt_h/2"/>
                                          </p:val>
                                        </p:tav>
                                      </p:tavLst>
                                    </p:anim>
                                    <p:set>
                                      <p:cBhvr>
                                        <p:cTn id="13" dur="1" fill="hold">
                                          <p:stCondLst>
                                            <p:cond delay="4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0000"/>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828800" y="914400"/>
            <a:ext cx="5105400" cy="4708981"/>
          </a:xfrm>
          <a:prstGeom prst="rect">
            <a:avLst/>
          </a:prstGeom>
          <a:noFill/>
        </p:spPr>
        <p:txBody>
          <a:bodyPr wrap="square" rtlCol="0">
            <a:spAutoFit/>
          </a:bodyPr>
          <a:lstStyle/>
          <a:p>
            <a:r>
              <a:rPr lang="en-US" sz="6000" dirty="0" smtClean="0"/>
              <a:t>David Bui as the Narrator and general Man Behind the Scenes </a:t>
            </a:r>
            <a:endParaRPr lang="en-US" sz="6000" dirty="0"/>
          </a:p>
        </p:txBody>
      </p:sp>
    </p:spTree>
  </p:cSld>
  <p:clrMapOvr>
    <a:masterClrMapping/>
  </p:clrMapOvr>
  <p:transition advTm="7781">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90000"/>
            <a:lum/>
          </a:blip>
          <a:srcRect/>
          <a:stretch>
            <a:fillRect l="-28000" r="-28000"/>
          </a:stretch>
        </a:blipFill>
        <a:effectLst/>
      </p:bgPr>
    </p:bg>
    <p:spTree>
      <p:nvGrpSpPr>
        <p:cNvPr id="1" name=""/>
        <p:cNvGrpSpPr/>
        <p:nvPr/>
      </p:nvGrpSpPr>
      <p:grpSpPr>
        <a:xfrm>
          <a:off x="0" y="0"/>
          <a:ext cx="0" cy="0"/>
          <a:chOff x="0" y="0"/>
          <a:chExt cx="0" cy="0"/>
        </a:xfrm>
      </p:grpSpPr>
      <p:sp>
        <p:nvSpPr>
          <p:cNvPr id="3" name="TextBox 2"/>
          <p:cNvSpPr txBox="1"/>
          <p:nvPr/>
        </p:nvSpPr>
        <p:spPr>
          <a:xfrm>
            <a:off x="0" y="-2590800"/>
            <a:ext cx="9144000" cy="9510296"/>
          </a:xfrm>
          <a:prstGeom prst="rect">
            <a:avLst/>
          </a:prstGeom>
          <a:noFill/>
        </p:spPr>
        <p:txBody>
          <a:bodyPr wrap="square" rtlCol="0">
            <a:spAutoFit/>
          </a:bodyPr>
          <a:lstStyle/>
          <a:p>
            <a:pPr algn="ctr"/>
            <a:endParaRPr lang="en-US" sz="3600" dirty="0" smtClean="0"/>
          </a:p>
          <a:p>
            <a:pPr algn="ctr"/>
            <a:endParaRPr lang="en-US" sz="3600" dirty="0"/>
          </a:p>
          <a:p>
            <a:pPr algn="ctr"/>
            <a:endParaRPr lang="en-US" sz="3600" dirty="0" smtClean="0"/>
          </a:p>
          <a:p>
            <a:pPr algn="ctr"/>
            <a:endParaRPr lang="en-US" sz="3600" dirty="0"/>
          </a:p>
          <a:p>
            <a:pPr algn="ctr"/>
            <a:endParaRPr lang="en-US" sz="3600" dirty="0" smtClean="0"/>
          </a:p>
          <a:p>
            <a:pPr algn="ctr"/>
            <a:endParaRPr lang="en-US" sz="3600" dirty="0"/>
          </a:p>
          <a:p>
            <a:pPr algn="ctr"/>
            <a:endParaRPr lang="en-US" sz="3600" dirty="0" smtClean="0"/>
          </a:p>
          <a:p>
            <a:pPr algn="ctr"/>
            <a:endParaRPr lang="en-US" sz="3600" dirty="0"/>
          </a:p>
          <a:p>
            <a:pPr algn="ctr"/>
            <a:endParaRPr lang="en-US" sz="3600" dirty="0" smtClean="0"/>
          </a:p>
          <a:p>
            <a:pPr algn="ctr"/>
            <a:endParaRPr lang="en-US" sz="3600" dirty="0"/>
          </a:p>
          <a:p>
            <a:pPr algn="ctr"/>
            <a:endParaRPr lang="en-US" sz="3600" dirty="0" smtClean="0"/>
          </a:p>
          <a:p>
            <a:pPr algn="ctr"/>
            <a:endParaRPr lang="en-US" sz="3600" dirty="0"/>
          </a:p>
          <a:p>
            <a:pPr algn="ctr"/>
            <a:endParaRPr lang="en-US" sz="3600" dirty="0" smtClean="0"/>
          </a:p>
          <a:p>
            <a:pPr algn="ctr"/>
            <a:endParaRPr lang="en-US" sz="3600" dirty="0"/>
          </a:p>
          <a:p>
            <a:pPr algn="ctr"/>
            <a:endParaRPr lang="en-US" sz="3600" dirty="0" smtClean="0"/>
          </a:p>
          <a:p>
            <a:pPr algn="ctr"/>
            <a:r>
              <a:rPr lang="en-US" sz="3600" dirty="0" smtClean="0">
                <a:solidFill>
                  <a:srgbClr val="FFFF66"/>
                </a:solidFill>
              </a:rPr>
              <a:t>If you can read this you do not need glasses.</a:t>
            </a:r>
          </a:p>
          <a:p>
            <a:pPr algn="ctr"/>
            <a:r>
              <a:rPr lang="en-US" sz="3600" dirty="0" smtClean="0">
                <a:solidFill>
                  <a:srgbClr val="FFFF66"/>
                </a:solidFill>
              </a:rPr>
              <a:t>Yes the music was needed</a:t>
            </a:r>
          </a:p>
        </p:txBody>
      </p:sp>
      <p:pic>
        <p:nvPicPr>
          <p:cNvPr id="10" name="01 Star Wars (Main Title) [From Star Wars].wma">
            <a:hlinkClick r:id="" action="ppaction://media"/>
          </p:cNvPr>
          <p:cNvPicPr>
            <a:picLocks noRot="1" noChangeAspect="1"/>
          </p:cNvPicPr>
          <p:nvPr>
            <a:audioFile r:link="rId2"/>
          </p:nvPr>
        </p:nvPicPr>
        <p:blipFill>
          <a:blip r:embed="rId5" cstate="print"/>
          <a:stretch>
            <a:fillRect/>
          </a:stretch>
        </p:blipFill>
        <p:spPr>
          <a:xfrm>
            <a:off x="8839200" y="6553200"/>
            <a:ext cx="304800" cy="304800"/>
          </a:xfrm>
          <a:prstGeom prst="rect">
            <a:avLst/>
          </a:prstGeom>
        </p:spPr>
      </p:pic>
      <p:sp>
        <p:nvSpPr>
          <p:cNvPr id="2" name="Title 1"/>
          <p:cNvSpPr>
            <a:spLocks noGrp="1"/>
          </p:cNvSpPr>
          <p:nvPr>
            <p:ph type="title"/>
          </p:nvPr>
        </p:nvSpPr>
        <p:spPr>
          <a:xfrm>
            <a:off x="457200" y="274638"/>
            <a:ext cx="8229600" cy="6354762"/>
          </a:xfrm>
        </p:spPr>
        <p:txBody>
          <a:bodyPr>
            <a:normAutofit/>
          </a:bodyPr>
          <a:lstStyle/>
          <a:p>
            <a:r>
              <a:rPr lang="en-US" dirty="0" smtClean="0">
                <a:solidFill>
                  <a:srgbClr val="FFFF66"/>
                </a:solidFill>
              </a:rPr>
              <a:t>Scene One</a:t>
            </a:r>
            <a:br>
              <a:rPr lang="en-US" dirty="0" smtClean="0">
                <a:solidFill>
                  <a:srgbClr val="FFFF66"/>
                </a:solidFill>
              </a:rPr>
            </a:br>
            <a:r>
              <a:rPr lang="en-US" dirty="0" smtClean="0">
                <a:solidFill>
                  <a:srgbClr val="FFFF66"/>
                </a:solidFill>
              </a:rPr>
              <a:t>Entering the Green World, the characters leave the restraints of Athens. Unbeknownst to the lovers the quarrel between the Fairy King, Oberon and Queen Titania will begin to affect them as well.</a:t>
            </a:r>
            <a:r>
              <a:rPr lang="en-US" dirty="0"/>
              <a:t/>
            </a:r>
            <a:br>
              <a:rPr lang="en-US" dirty="0"/>
            </a:br>
            <a:r>
              <a:rPr lang="en-US" dirty="0" smtClean="0"/>
              <a:t/>
            </a:r>
            <a:br>
              <a:rPr lang="en-US" dirty="0" smtClean="0"/>
            </a:br>
            <a:endParaRPr lang="en-US" dirty="0"/>
          </a:p>
        </p:txBody>
      </p:sp>
    </p:spTree>
    <p:custDataLst>
      <p:tags r:id="rId1"/>
    </p:custDataLst>
  </p:cSld>
  <p:clrMapOvr>
    <a:masterClrMapping/>
  </p:clrMapOvr>
  <p:transition spd="slow" advClick="0" advTm="29735">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28"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5000" fill="hold"/>
                                        <p:tgtEl>
                                          <p:spTgt spid="2"/>
                                        </p:tgtEl>
                                        <p:attrNameLst>
                                          <p:attrName>ppt_x</p:attrName>
                                        </p:attrNameLst>
                                      </p:cBhvr>
                                      <p:tavLst>
                                        <p:tav tm="0">
                                          <p:val>
                                            <p:strVal val="#ppt_x"/>
                                          </p:val>
                                        </p:tav>
                                        <p:tav tm="100000">
                                          <p:val>
                                            <p:strVal val="#ppt_x"/>
                                          </p:val>
                                        </p:tav>
                                      </p:tavLst>
                                    </p:anim>
                                    <p:anim calcmode="lin" valueType="num">
                                      <p:cBhvr>
                                        <p:cTn id="10" dur="15000" fill="hold"/>
                                        <p:tgtEl>
                                          <p:spTgt spid="2"/>
                                        </p:tgtEl>
                                        <p:attrNameLst>
                                          <p:attrName>ppt_y</p:attrName>
                                        </p:attrNameLst>
                                      </p:cBhvr>
                                      <p:tavLst>
                                        <p:tav tm="0">
                                          <p:val>
                                            <p:strVal val="#ppt_y+1"/>
                                          </p:val>
                                        </p:tav>
                                        <p:tav tm="100000">
                                          <p:val>
                                            <p:strVal val="#ppt_y-1"/>
                                          </p:val>
                                        </p:tav>
                                      </p:tavLst>
                                    </p:anim>
                                  </p:childTnLst>
                                </p:cTn>
                              </p:par>
                            </p:childTnLst>
                          </p:cTn>
                        </p:par>
                        <p:par>
                          <p:cTn id="11" fill="hold">
                            <p:stCondLst>
                              <p:cond delay="15000"/>
                            </p:stCondLst>
                            <p:childTnLst>
                              <p:par>
                                <p:cTn id="12" presetID="28"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3000" fill="hold"/>
                                        <p:tgtEl>
                                          <p:spTgt spid="3"/>
                                        </p:tgtEl>
                                        <p:attrNameLst>
                                          <p:attrName>ppt_x</p:attrName>
                                        </p:attrNameLst>
                                      </p:cBhvr>
                                      <p:tavLst>
                                        <p:tav tm="0">
                                          <p:val>
                                            <p:strVal val="#ppt_x"/>
                                          </p:val>
                                        </p:tav>
                                        <p:tav tm="100000">
                                          <p:val>
                                            <p:strVal val="#ppt_x"/>
                                          </p:val>
                                        </p:tav>
                                      </p:tavLst>
                                    </p:anim>
                                    <p:anim calcmode="lin" valueType="num">
                                      <p:cBhvr>
                                        <p:cTn id="15" dur="3000" fill="hold"/>
                                        <p:tgtEl>
                                          <p:spTgt spid="3"/>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6" fill="hold" display="0">
                  <p:stCondLst>
                    <p:cond delay="indefinite"/>
                  </p:stCondLst>
                  <p:endCondLst>
                    <p:cond evt="onPrev" delay="0">
                      <p:tgtEl>
                        <p:sldTgt/>
                      </p:tgtEl>
                    </p:cond>
                    <p:cond evt="onStopAudio" delay="0">
                      <p:tgtEl>
                        <p:sldTgt/>
                      </p:tgtEl>
                    </p:cond>
                  </p:endCondLst>
                </p:cTn>
                <p:tgtEl>
                  <p:spTgt spid="10"/>
                </p:tgtEl>
              </p:cMediaNode>
            </p:audio>
          </p:childTnLst>
        </p:cTn>
      </p:par>
    </p:tnLst>
    <p:bldLst>
      <p:bldP spid="3"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7"/>
</p:tagLst>
</file>

<file path=ppt/tags/tag2.xml><?xml version="1.0" encoding="utf-8"?>
<p:tagLst xmlns:a="http://schemas.openxmlformats.org/drawingml/2006/main" xmlns:r="http://schemas.openxmlformats.org/officeDocument/2006/relationships" xmlns:p="http://schemas.openxmlformats.org/presentationml/2006/main">
  <p:tag name="TIMING" val="|3.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696</TotalTime>
  <Words>198</Words>
  <Application>Microsoft Office PowerPoint</Application>
  <PresentationFormat>On-screen Show (4:3)</PresentationFormat>
  <Paragraphs>51</Paragraphs>
  <Slides>16</Slides>
  <Notes>0</Notes>
  <HiddenSlides>0</HiddenSlides>
  <MMClips>8</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Act 2</vt:lpstr>
      <vt:lpstr>Slide 3</vt:lpstr>
      <vt:lpstr>Starring </vt:lpstr>
      <vt:lpstr>Slide 5</vt:lpstr>
      <vt:lpstr>Slide 6</vt:lpstr>
      <vt:lpstr>Slide 7</vt:lpstr>
      <vt:lpstr>Slide 8</vt:lpstr>
      <vt:lpstr>Scene One Entering the Green World, the characters leave the restraints of Athens. Unbeknownst to the lovers the quarrel between the Fairy King, Oberon and Queen Titania will begin to affect them as well.  </vt:lpstr>
      <vt:lpstr>Slide 10</vt:lpstr>
      <vt:lpstr>Slide 11</vt:lpstr>
      <vt:lpstr>Slide 12</vt:lpstr>
      <vt:lpstr>Slide 13</vt:lpstr>
      <vt:lpstr>Slide 14</vt:lpstr>
      <vt:lpstr>Slide 15</vt:lpstr>
      <vt:lpstr>Slide 16</vt:lpstr>
    </vt:vector>
  </TitlesOfParts>
  <Company>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 2</dc:title>
  <dc:creator>CASTER</dc:creator>
  <cp:lastModifiedBy>CASTER</cp:lastModifiedBy>
  <cp:revision>61</cp:revision>
  <dcterms:created xsi:type="dcterms:W3CDTF">2011-03-27T17:29:10Z</dcterms:created>
  <dcterms:modified xsi:type="dcterms:W3CDTF">2011-04-07T23:51:56Z</dcterms:modified>
</cp:coreProperties>
</file>